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8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79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A5826A-564E-4CA5-932C-D6123208940C}" type="doc">
      <dgm:prSet loTypeId="urn:microsoft.com/office/officeart/2005/8/layout/cycle4#1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4487D4-D7A1-4201-916B-51C3F24C1E4C}">
      <dgm:prSet phldrT="[Text]"/>
      <dgm:spPr/>
      <dgm:t>
        <a:bodyPr/>
        <a:lstStyle/>
        <a:p>
          <a:r>
            <a:rPr lang="en-US" dirty="0" smtClean="0"/>
            <a:t>Facilitate learning</a:t>
          </a:r>
          <a:endParaRPr lang="en-US" dirty="0"/>
        </a:p>
      </dgm:t>
    </dgm:pt>
    <dgm:pt modelId="{68827A98-2DFF-4034-8D25-7309C405FEEA}" type="parTrans" cxnId="{4D104E8B-B32D-4115-8F8F-C8435AB0FC2D}">
      <dgm:prSet/>
      <dgm:spPr/>
      <dgm:t>
        <a:bodyPr/>
        <a:lstStyle/>
        <a:p>
          <a:endParaRPr lang="en-US"/>
        </a:p>
      </dgm:t>
    </dgm:pt>
    <dgm:pt modelId="{D73EA246-E8D9-4565-9265-39A588C0AB12}" type="sibTrans" cxnId="{4D104E8B-B32D-4115-8F8F-C8435AB0FC2D}">
      <dgm:prSet/>
      <dgm:spPr/>
      <dgm:t>
        <a:bodyPr/>
        <a:lstStyle/>
        <a:p>
          <a:endParaRPr lang="en-US"/>
        </a:p>
      </dgm:t>
    </dgm:pt>
    <dgm:pt modelId="{48ECB31C-D27D-499E-B031-163728E1D331}">
      <dgm:prSet phldrT="[Text]"/>
      <dgm:spPr/>
      <dgm:t>
        <a:bodyPr/>
        <a:lstStyle/>
        <a:p>
          <a:r>
            <a:rPr lang="en-US" dirty="0" smtClean="0"/>
            <a:t>Facilitate learner development</a:t>
          </a:r>
          <a:endParaRPr lang="en-US" dirty="0"/>
        </a:p>
      </dgm:t>
    </dgm:pt>
    <dgm:pt modelId="{444F23A2-900D-40BC-B880-7A8C568CE00E}" type="parTrans" cxnId="{058AD822-0CA6-4933-9954-6A90FFB20397}">
      <dgm:prSet/>
      <dgm:spPr/>
      <dgm:t>
        <a:bodyPr/>
        <a:lstStyle/>
        <a:p>
          <a:endParaRPr lang="en-US"/>
        </a:p>
      </dgm:t>
    </dgm:pt>
    <dgm:pt modelId="{EA7BEA8A-9B1B-4FF8-BEC6-86766202CA69}" type="sibTrans" cxnId="{058AD822-0CA6-4933-9954-6A90FFB20397}">
      <dgm:prSet/>
      <dgm:spPr/>
      <dgm:t>
        <a:bodyPr/>
        <a:lstStyle/>
        <a:p>
          <a:endParaRPr lang="en-US"/>
        </a:p>
      </dgm:t>
    </dgm:pt>
    <dgm:pt modelId="{2C318155-52C9-4A1C-97A4-9FA1DDF3AB8D}">
      <dgm:prSet phldrT="[Text]"/>
      <dgm:spPr/>
      <dgm:t>
        <a:bodyPr/>
        <a:lstStyle/>
        <a:p>
          <a:r>
            <a:rPr lang="en-US" dirty="0" smtClean="0"/>
            <a:t>Scholarship</a:t>
          </a:r>
          <a:endParaRPr lang="en-US" dirty="0"/>
        </a:p>
      </dgm:t>
    </dgm:pt>
    <dgm:pt modelId="{3D4B5C0D-747E-4045-A132-256107324130}" type="parTrans" cxnId="{3EC5F813-EE4E-4C2B-BF5C-1951D7548946}">
      <dgm:prSet/>
      <dgm:spPr/>
      <dgm:t>
        <a:bodyPr/>
        <a:lstStyle/>
        <a:p>
          <a:endParaRPr lang="en-US"/>
        </a:p>
      </dgm:t>
    </dgm:pt>
    <dgm:pt modelId="{1D1E7E6A-4C87-49A9-B5D4-024AED332A7E}" type="sibTrans" cxnId="{3EC5F813-EE4E-4C2B-BF5C-1951D7548946}">
      <dgm:prSet/>
      <dgm:spPr/>
      <dgm:t>
        <a:bodyPr/>
        <a:lstStyle/>
        <a:p>
          <a:endParaRPr lang="en-US"/>
        </a:p>
      </dgm:t>
    </dgm:pt>
    <dgm:pt modelId="{47464051-36F6-49C0-92CC-09748DBBBC79}">
      <dgm:prSet phldrT="[Text]"/>
      <dgm:spPr/>
      <dgm:t>
        <a:bodyPr/>
        <a:lstStyle/>
        <a:p>
          <a:r>
            <a:rPr lang="en-US" dirty="0" smtClean="0"/>
            <a:t>Change Leader</a:t>
          </a:r>
          <a:endParaRPr lang="en-US" dirty="0"/>
        </a:p>
      </dgm:t>
    </dgm:pt>
    <dgm:pt modelId="{23F4F60A-2CCD-454A-9497-184F9FF80337}" type="parTrans" cxnId="{C8651ED1-A41E-4C53-AE57-8F9A29B7E0C0}">
      <dgm:prSet/>
      <dgm:spPr/>
      <dgm:t>
        <a:bodyPr/>
        <a:lstStyle/>
        <a:p>
          <a:endParaRPr lang="en-US"/>
        </a:p>
      </dgm:t>
    </dgm:pt>
    <dgm:pt modelId="{41C9CB04-F972-4317-8001-86EC7A5C504B}" type="sibTrans" cxnId="{C8651ED1-A41E-4C53-AE57-8F9A29B7E0C0}">
      <dgm:prSet/>
      <dgm:spPr/>
      <dgm:t>
        <a:bodyPr/>
        <a:lstStyle/>
        <a:p>
          <a:endParaRPr lang="en-US"/>
        </a:p>
      </dgm:t>
    </dgm:pt>
    <dgm:pt modelId="{15644C2B-5A26-428A-93FE-7DEA958A692A}">
      <dgm:prSet phldrT="[Text]"/>
      <dgm:spPr/>
      <dgm:t>
        <a:bodyPr/>
        <a:lstStyle/>
        <a:p>
          <a:endParaRPr lang="en-US" dirty="0"/>
        </a:p>
      </dgm:t>
    </dgm:pt>
    <dgm:pt modelId="{58BC4441-CC15-4C38-BB12-089E76486F80}" type="parTrans" cxnId="{DC1E736A-B790-4CF4-B423-12EFA27CD520}">
      <dgm:prSet/>
      <dgm:spPr/>
      <dgm:t>
        <a:bodyPr/>
        <a:lstStyle/>
        <a:p>
          <a:endParaRPr lang="en-US"/>
        </a:p>
      </dgm:t>
    </dgm:pt>
    <dgm:pt modelId="{C2DCCD84-7B12-447B-9C65-A2E0574E2EE1}" type="sibTrans" cxnId="{DC1E736A-B790-4CF4-B423-12EFA27CD520}">
      <dgm:prSet/>
      <dgm:spPr/>
      <dgm:t>
        <a:bodyPr/>
        <a:lstStyle/>
        <a:p>
          <a:endParaRPr lang="en-US"/>
        </a:p>
      </dgm:t>
    </dgm:pt>
    <dgm:pt modelId="{6B659FBB-D6EE-4A80-83CD-12A19B48B31D}">
      <dgm:prSet/>
      <dgm:spPr/>
      <dgm:t>
        <a:bodyPr/>
        <a:lstStyle/>
        <a:p>
          <a:endParaRPr lang="en-US"/>
        </a:p>
      </dgm:t>
    </dgm:pt>
    <dgm:pt modelId="{08425043-E39C-4BDB-966C-C9157450DCEA}" type="parTrans" cxnId="{79F1812E-6004-468E-AC7F-1A64F1CBDD19}">
      <dgm:prSet/>
      <dgm:spPr/>
      <dgm:t>
        <a:bodyPr/>
        <a:lstStyle/>
        <a:p>
          <a:endParaRPr lang="en-US"/>
        </a:p>
      </dgm:t>
    </dgm:pt>
    <dgm:pt modelId="{2C1F61A5-FEF2-437F-A694-33B110E85BCB}" type="sibTrans" cxnId="{79F1812E-6004-468E-AC7F-1A64F1CBDD19}">
      <dgm:prSet/>
      <dgm:spPr/>
      <dgm:t>
        <a:bodyPr/>
        <a:lstStyle/>
        <a:p>
          <a:endParaRPr lang="en-US"/>
        </a:p>
      </dgm:t>
    </dgm:pt>
    <dgm:pt modelId="{A900B0C0-A23B-4BF4-9F5A-ECEF172ED7F5}">
      <dgm:prSet/>
      <dgm:spPr/>
      <dgm:t>
        <a:bodyPr/>
        <a:lstStyle/>
        <a:p>
          <a:endParaRPr lang="en-US"/>
        </a:p>
      </dgm:t>
    </dgm:pt>
    <dgm:pt modelId="{0C8928D0-B02E-4840-851C-184133B8F2E2}" type="parTrans" cxnId="{AAA91EBF-E600-4133-B44B-B51C4B74E721}">
      <dgm:prSet/>
      <dgm:spPr/>
      <dgm:t>
        <a:bodyPr/>
        <a:lstStyle/>
        <a:p>
          <a:endParaRPr lang="en-US"/>
        </a:p>
      </dgm:t>
    </dgm:pt>
    <dgm:pt modelId="{0DD94646-35EE-4CCD-A883-351CD1676AD4}" type="sibTrans" cxnId="{AAA91EBF-E600-4133-B44B-B51C4B74E721}">
      <dgm:prSet/>
      <dgm:spPr/>
      <dgm:t>
        <a:bodyPr/>
        <a:lstStyle/>
        <a:p>
          <a:endParaRPr lang="en-US"/>
        </a:p>
      </dgm:t>
    </dgm:pt>
    <dgm:pt modelId="{CC5D208E-5D10-426C-BC57-76F38E7BCAD4}">
      <dgm:prSet/>
      <dgm:spPr/>
    </dgm:pt>
    <dgm:pt modelId="{4BC274F5-51F0-4650-8753-CA8BF8E62259}" type="parTrans" cxnId="{2552D80C-4E45-4018-A31E-5346F8FB987E}">
      <dgm:prSet/>
      <dgm:spPr/>
      <dgm:t>
        <a:bodyPr/>
        <a:lstStyle/>
        <a:p>
          <a:endParaRPr lang="en-US"/>
        </a:p>
      </dgm:t>
    </dgm:pt>
    <dgm:pt modelId="{0E04498A-E186-44B1-9850-0114B0BC8A54}" type="sibTrans" cxnId="{2552D80C-4E45-4018-A31E-5346F8FB987E}">
      <dgm:prSet/>
      <dgm:spPr/>
      <dgm:t>
        <a:bodyPr/>
        <a:lstStyle/>
        <a:p>
          <a:endParaRPr lang="en-US"/>
        </a:p>
      </dgm:t>
    </dgm:pt>
    <dgm:pt modelId="{23BF1255-95B2-4124-A6AA-922FE9CC0891}">
      <dgm:prSet/>
      <dgm:spPr/>
    </dgm:pt>
    <dgm:pt modelId="{966815B5-294C-48C9-9796-4945842D7EB0}" type="parTrans" cxnId="{2281B468-DD32-43AC-A28A-18C8CDDD652E}">
      <dgm:prSet/>
      <dgm:spPr/>
      <dgm:t>
        <a:bodyPr/>
        <a:lstStyle/>
        <a:p>
          <a:endParaRPr lang="en-US"/>
        </a:p>
      </dgm:t>
    </dgm:pt>
    <dgm:pt modelId="{75152F7E-DE50-4712-A221-DA99FCB5C91F}" type="sibTrans" cxnId="{2281B468-DD32-43AC-A28A-18C8CDDD652E}">
      <dgm:prSet/>
      <dgm:spPr/>
      <dgm:t>
        <a:bodyPr/>
        <a:lstStyle/>
        <a:p>
          <a:endParaRPr lang="en-US"/>
        </a:p>
      </dgm:t>
    </dgm:pt>
    <dgm:pt modelId="{AC48D659-F9F1-4D5E-8235-B9D316343482}">
      <dgm:prSet/>
      <dgm:spPr/>
    </dgm:pt>
    <dgm:pt modelId="{3162215D-5888-4814-966D-2CDADD34C35D}" type="parTrans" cxnId="{DFD4100C-E97A-4D0F-9234-3557158A5294}">
      <dgm:prSet/>
      <dgm:spPr/>
      <dgm:t>
        <a:bodyPr/>
        <a:lstStyle/>
        <a:p>
          <a:endParaRPr lang="en-US"/>
        </a:p>
      </dgm:t>
    </dgm:pt>
    <dgm:pt modelId="{072C9F15-B249-4CD8-AE23-9B11064BCB81}" type="sibTrans" cxnId="{DFD4100C-E97A-4D0F-9234-3557158A5294}">
      <dgm:prSet/>
      <dgm:spPr/>
      <dgm:t>
        <a:bodyPr/>
        <a:lstStyle/>
        <a:p>
          <a:endParaRPr lang="en-US"/>
        </a:p>
      </dgm:t>
    </dgm:pt>
    <dgm:pt modelId="{D8336266-1608-4C51-B43A-4426A1BA02CB}" type="pres">
      <dgm:prSet presAssocID="{C1A5826A-564E-4CA5-932C-D6123208940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4E64DD-33B8-48F2-9E25-3E43E5DCCB24}" type="pres">
      <dgm:prSet presAssocID="{C1A5826A-564E-4CA5-932C-D6123208940C}" presName="children" presStyleCnt="0"/>
      <dgm:spPr/>
      <dgm:t>
        <a:bodyPr/>
        <a:lstStyle/>
        <a:p>
          <a:endParaRPr lang="en-US"/>
        </a:p>
      </dgm:t>
    </dgm:pt>
    <dgm:pt modelId="{1D20F3D4-5A31-4471-84AC-4166C30A0729}" type="pres">
      <dgm:prSet presAssocID="{C1A5826A-564E-4CA5-932C-D6123208940C}" presName="childPlaceholder" presStyleCnt="0"/>
      <dgm:spPr/>
      <dgm:t>
        <a:bodyPr/>
        <a:lstStyle/>
        <a:p>
          <a:endParaRPr lang="en-US"/>
        </a:p>
      </dgm:t>
    </dgm:pt>
    <dgm:pt modelId="{2F1CA02B-508A-4A1D-AEA2-2F9ABA22D083}" type="pres">
      <dgm:prSet presAssocID="{C1A5826A-564E-4CA5-932C-D6123208940C}" presName="circle" presStyleCnt="0"/>
      <dgm:spPr/>
      <dgm:t>
        <a:bodyPr/>
        <a:lstStyle/>
        <a:p>
          <a:endParaRPr lang="en-US"/>
        </a:p>
      </dgm:t>
    </dgm:pt>
    <dgm:pt modelId="{5EA9E0D6-90D5-4340-9B26-D073E8A4F289}" type="pres">
      <dgm:prSet presAssocID="{C1A5826A-564E-4CA5-932C-D6123208940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0C0C4-F2C3-496D-8D45-9276F21F3C90}" type="pres">
      <dgm:prSet presAssocID="{C1A5826A-564E-4CA5-932C-D6123208940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3E456-6EAD-488E-A2C6-8F38441B132E}" type="pres">
      <dgm:prSet presAssocID="{C1A5826A-564E-4CA5-932C-D6123208940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69BB0-4389-49A3-870C-E798E4AC8463}" type="pres">
      <dgm:prSet presAssocID="{C1A5826A-564E-4CA5-932C-D6123208940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DE634-1E5A-40FC-9143-2340FCF8267A}" type="pres">
      <dgm:prSet presAssocID="{C1A5826A-564E-4CA5-932C-D6123208940C}" presName="quadrantPlaceholder" presStyleCnt="0"/>
      <dgm:spPr/>
      <dgm:t>
        <a:bodyPr/>
        <a:lstStyle/>
        <a:p>
          <a:endParaRPr lang="en-US"/>
        </a:p>
      </dgm:t>
    </dgm:pt>
    <dgm:pt modelId="{01CEAF9D-FE9E-4277-830E-2F56754A9898}" type="pres">
      <dgm:prSet presAssocID="{C1A5826A-564E-4CA5-932C-D6123208940C}" presName="center1" presStyleLbl="fgShp" presStyleIdx="0" presStyleCnt="2" custLinFactY="-100000" custLinFactNeighborX="3083" custLinFactNeighborY="-152878"/>
      <dgm:spPr/>
      <dgm:t>
        <a:bodyPr/>
        <a:lstStyle/>
        <a:p>
          <a:endParaRPr lang="en-US"/>
        </a:p>
      </dgm:t>
    </dgm:pt>
    <dgm:pt modelId="{12FB182B-04EA-4A22-8D84-48A40D69BFBA}" type="pres">
      <dgm:prSet presAssocID="{C1A5826A-564E-4CA5-932C-D6123208940C}" presName="center2" presStyleLbl="fgShp" presStyleIdx="1" presStyleCnt="2" custLinFactY="100000" custLinFactNeighborX="-2055" custLinFactNeighborY="151696"/>
      <dgm:spPr/>
      <dgm:t>
        <a:bodyPr/>
        <a:lstStyle/>
        <a:p>
          <a:endParaRPr lang="en-US"/>
        </a:p>
      </dgm:t>
    </dgm:pt>
  </dgm:ptLst>
  <dgm:cxnLst>
    <dgm:cxn modelId="{365AA5B8-AA48-421B-B584-6A11BDE17441}" type="presOf" srcId="{2C318155-52C9-4A1C-97A4-9FA1DDF3AB8D}" destId="{6A03E456-6EAD-488E-A2C6-8F38441B132E}" srcOrd="0" destOrd="0" presId="urn:microsoft.com/office/officeart/2005/8/layout/cycle4#1"/>
    <dgm:cxn modelId="{3EC5F813-EE4E-4C2B-BF5C-1951D7548946}" srcId="{C1A5826A-564E-4CA5-932C-D6123208940C}" destId="{2C318155-52C9-4A1C-97A4-9FA1DDF3AB8D}" srcOrd="2" destOrd="0" parTransId="{3D4B5C0D-747E-4045-A132-256107324130}" sibTransId="{1D1E7E6A-4C87-49A9-B5D4-024AED332A7E}"/>
    <dgm:cxn modelId="{79F1812E-6004-468E-AC7F-1A64F1CBDD19}" srcId="{C1A5826A-564E-4CA5-932C-D6123208940C}" destId="{6B659FBB-D6EE-4A80-83CD-12A19B48B31D}" srcOrd="8" destOrd="0" parTransId="{08425043-E39C-4BDB-966C-C9157450DCEA}" sibTransId="{2C1F61A5-FEF2-437F-A694-33B110E85BCB}"/>
    <dgm:cxn modelId="{4D104E8B-B32D-4115-8F8F-C8435AB0FC2D}" srcId="{C1A5826A-564E-4CA5-932C-D6123208940C}" destId="{E54487D4-D7A1-4201-916B-51C3F24C1E4C}" srcOrd="0" destOrd="0" parTransId="{68827A98-2DFF-4034-8D25-7309C405FEEA}" sibTransId="{D73EA246-E8D9-4565-9265-39A588C0AB12}"/>
    <dgm:cxn modelId="{DC1E736A-B790-4CF4-B423-12EFA27CD520}" srcId="{C1A5826A-564E-4CA5-932C-D6123208940C}" destId="{15644C2B-5A26-428A-93FE-7DEA958A692A}" srcOrd="7" destOrd="0" parTransId="{58BC4441-CC15-4C38-BB12-089E76486F80}" sibTransId="{C2DCCD84-7B12-447B-9C65-A2E0574E2EE1}"/>
    <dgm:cxn modelId="{058AD822-0CA6-4933-9954-6A90FFB20397}" srcId="{C1A5826A-564E-4CA5-932C-D6123208940C}" destId="{48ECB31C-D27D-499E-B031-163728E1D331}" srcOrd="1" destOrd="0" parTransId="{444F23A2-900D-40BC-B880-7A8C568CE00E}" sibTransId="{EA7BEA8A-9B1B-4FF8-BEC6-86766202CA69}"/>
    <dgm:cxn modelId="{B0561ABD-0037-48A1-9AF1-B439F7BE4775}" type="presOf" srcId="{C1A5826A-564E-4CA5-932C-D6123208940C}" destId="{D8336266-1608-4C51-B43A-4426A1BA02CB}" srcOrd="0" destOrd="0" presId="urn:microsoft.com/office/officeart/2005/8/layout/cycle4#1"/>
    <dgm:cxn modelId="{8F0B4036-4A04-47F9-882D-60E2856BF92F}" type="presOf" srcId="{E54487D4-D7A1-4201-916B-51C3F24C1E4C}" destId="{5EA9E0D6-90D5-4340-9B26-D073E8A4F289}" srcOrd="0" destOrd="0" presId="urn:microsoft.com/office/officeart/2005/8/layout/cycle4#1"/>
    <dgm:cxn modelId="{A96967D8-98CA-4A64-AB2C-5AA771F212FC}" type="presOf" srcId="{47464051-36F6-49C0-92CC-09748DBBBC79}" destId="{03D69BB0-4389-49A3-870C-E798E4AC8463}" srcOrd="0" destOrd="0" presId="urn:microsoft.com/office/officeart/2005/8/layout/cycle4#1"/>
    <dgm:cxn modelId="{2552D80C-4E45-4018-A31E-5346F8FB987E}" srcId="{C1A5826A-564E-4CA5-932C-D6123208940C}" destId="{CC5D208E-5D10-426C-BC57-76F38E7BCAD4}" srcOrd="6" destOrd="0" parTransId="{4BC274F5-51F0-4650-8753-CA8BF8E62259}" sibTransId="{0E04498A-E186-44B1-9850-0114B0BC8A54}"/>
    <dgm:cxn modelId="{AAA91EBF-E600-4133-B44B-B51C4B74E721}" srcId="{C1A5826A-564E-4CA5-932C-D6123208940C}" destId="{A900B0C0-A23B-4BF4-9F5A-ECEF172ED7F5}" srcOrd="9" destOrd="0" parTransId="{0C8928D0-B02E-4840-851C-184133B8F2E2}" sibTransId="{0DD94646-35EE-4CCD-A883-351CD1676AD4}"/>
    <dgm:cxn modelId="{2281B468-DD32-43AC-A28A-18C8CDDD652E}" srcId="{C1A5826A-564E-4CA5-932C-D6123208940C}" destId="{23BF1255-95B2-4124-A6AA-922FE9CC0891}" srcOrd="5" destOrd="0" parTransId="{966815B5-294C-48C9-9796-4945842D7EB0}" sibTransId="{75152F7E-DE50-4712-A221-DA99FCB5C91F}"/>
    <dgm:cxn modelId="{C8651ED1-A41E-4C53-AE57-8F9A29B7E0C0}" srcId="{C1A5826A-564E-4CA5-932C-D6123208940C}" destId="{47464051-36F6-49C0-92CC-09748DBBBC79}" srcOrd="3" destOrd="0" parTransId="{23F4F60A-2CCD-454A-9497-184F9FF80337}" sibTransId="{41C9CB04-F972-4317-8001-86EC7A5C504B}"/>
    <dgm:cxn modelId="{DFD4100C-E97A-4D0F-9234-3557158A5294}" srcId="{C1A5826A-564E-4CA5-932C-D6123208940C}" destId="{AC48D659-F9F1-4D5E-8235-B9D316343482}" srcOrd="4" destOrd="0" parTransId="{3162215D-5888-4814-966D-2CDADD34C35D}" sibTransId="{072C9F15-B249-4CD8-AE23-9B11064BCB81}"/>
    <dgm:cxn modelId="{70E23956-25B8-48C1-BDA7-5303CD9588A8}" type="presOf" srcId="{48ECB31C-D27D-499E-B031-163728E1D331}" destId="{8D00C0C4-F2C3-496D-8D45-9276F21F3C90}" srcOrd="0" destOrd="0" presId="urn:microsoft.com/office/officeart/2005/8/layout/cycle4#1"/>
    <dgm:cxn modelId="{99F9A104-036B-4E77-8706-0D6CC2BBBBAE}" type="presParOf" srcId="{D8336266-1608-4C51-B43A-4426A1BA02CB}" destId="{554E64DD-33B8-48F2-9E25-3E43E5DCCB24}" srcOrd="0" destOrd="0" presId="urn:microsoft.com/office/officeart/2005/8/layout/cycle4#1"/>
    <dgm:cxn modelId="{13BD27A7-2E8C-406C-8DB1-2F04A6B73117}" type="presParOf" srcId="{554E64DD-33B8-48F2-9E25-3E43E5DCCB24}" destId="{1D20F3D4-5A31-4471-84AC-4166C30A0729}" srcOrd="0" destOrd="0" presId="urn:microsoft.com/office/officeart/2005/8/layout/cycle4#1"/>
    <dgm:cxn modelId="{0BB7DD12-69EC-4D1D-95FD-9A42A25B64FA}" type="presParOf" srcId="{D8336266-1608-4C51-B43A-4426A1BA02CB}" destId="{2F1CA02B-508A-4A1D-AEA2-2F9ABA22D083}" srcOrd="1" destOrd="0" presId="urn:microsoft.com/office/officeart/2005/8/layout/cycle4#1"/>
    <dgm:cxn modelId="{57F5B5BD-FF00-48F8-9F43-EAA9BCA78F86}" type="presParOf" srcId="{2F1CA02B-508A-4A1D-AEA2-2F9ABA22D083}" destId="{5EA9E0D6-90D5-4340-9B26-D073E8A4F289}" srcOrd="0" destOrd="0" presId="urn:microsoft.com/office/officeart/2005/8/layout/cycle4#1"/>
    <dgm:cxn modelId="{853D215B-A7FD-4AFD-878C-4E6A1C2E102D}" type="presParOf" srcId="{2F1CA02B-508A-4A1D-AEA2-2F9ABA22D083}" destId="{8D00C0C4-F2C3-496D-8D45-9276F21F3C90}" srcOrd="1" destOrd="0" presId="urn:microsoft.com/office/officeart/2005/8/layout/cycle4#1"/>
    <dgm:cxn modelId="{F7B99E27-511B-4FB6-9A90-92BE74773BBD}" type="presParOf" srcId="{2F1CA02B-508A-4A1D-AEA2-2F9ABA22D083}" destId="{6A03E456-6EAD-488E-A2C6-8F38441B132E}" srcOrd="2" destOrd="0" presId="urn:microsoft.com/office/officeart/2005/8/layout/cycle4#1"/>
    <dgm:cxn modelId="{90E9E721-6199-4CB0-B9BC-A8AF359CFB2C}" type="presParOf" srcId="{2F1CA02B-508A-4A1D-AEA2-2F9ABA22D083}" destId="{03D69BB0-4389-49A3-870C-E798E4AC8463}" srcOrd="3" destOrd="0" presId="urn:microsoft.com/office/officeart/2005/8/layout/cycle4#1"/>
    <dgm:cxn modelId="{009E5CF9-28FE-4A81-A74F-BC0FE7F5624F}" type="presParOf" srcId="{2F1CA02B-508A-4A1D-AEA2-2F9ABA22D083}" destId="{2C8DE634-1E5A-40FC-9143-2340FCF8267A}" srcOrd="4" destOrd="0" presId="urn:microsoft.com/office/officeart/2005/8/layout/cycle4#1"/>
    <dgm:cxn modelId="{1FE9133B-AB64-4C8B-BFCB-37DC1ED2B035}" type="presParOf" srcId="{D8336266-1608-4C51-B43A-4426A1BA02CB}" destId="{01CEAF9D-FE9E-4277-830E-2F56754A9898}" srcOrd="2" destOrd="0" presId="urn:microsoft.com/office/officeart/2005/8/layout/cycle4#1"/>
    <dgm:cxn modelId="{0F31F7E7-035B-430A-804B-A2565FF008FD}" type="presParOf" srcId="{D8336266-1608-4C51-B43A-4426A1BA02CB}" destId="{12FB182B-04EA-4A22-8D84-48A40D69BFBA}" srcOrd="3" destOrd="0" presId="urn:microsoft.com/office/officeart/2005/8/layout/cycle4#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A9E0D6-90D5-4340-9B26-D073E8A4F289}">
      <dsp:nvSpPr>
        <dsp:cNvPr id="0" name=""/>
        <dsp:cNvSpPr/>
      </dsp:nvSpPr>
      <dsp:spPr>
        <a:xfrm>
          <a:off x="2699299" y="305666"/>
          <a:ext cx="2321994" cy="232199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Facilitate learning</a:t>
          </a:r>
          <a:endParaRPr lang="en-US" sz="1800" kern="1200" dirty="0"/>
        </a:p>
      </dsp:txBody>
      <dsp:txXfrm>
        <a:off x="2699299" y="305666"/>
        <a:ext cx="2321994" cy="2321994"/>
      </dsp:txXfrm>
    </dsp:sp>
    <dsp:sp modelId="{8D00C0C4-F2C3-496D-8D45-9276F21F3C90}">
      <dsp:nvSpPr>
        <dsp:cNvPr id="0" name=""/>
        <dsp:cNvSpPr/>
      </dsp:nvSpPr>
      <dsp:spPr>
        <a:xfrm rot="5400000">
          <a:off x="5128545" y="305666"/>
          <a:ext cx="2321994" cy="232199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Facilitate learner development</a:t>
          </a:r>
          <a:endParaRPr lang="en-US" sz="1800" kern="1200" dirty="0"/>
        </a:p>
      </dsp:txBody>
      <dsp:txXfrm rot="5400000">
        <a:off x="5128545" y="305666"/>
        <a:ext cx="2321994" cy="2321994"/>
      </dsp:txXfrm>
    </dsp:sp>
    <dsp:sp modelId="{6A03E456-6EAD-488E-A2C6-8F38441B132E}">
      <dsp:nvSpPr>
        <dsp:cNvPr id="0" name=""/>
        <dsp:cNvSpPr/>
      </dsp:nvSpPr>
      <dsp:spPr>
        <a:xfrm rot="10800000">
          <a:off x="5128545" y="2734913"/>
          <a:ext cx="2321994" cy="232199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Scholarship</a:t>
          </a:r>
          <a:endParaRPr lang="en-US" sz="1800" kern="1200" dirty="0"/>
        </a:p>
      </dsp:txBody>
      <dsp:txXfrm rot="10800000">
        <a:off x="5128545" y="2734913"/>
        <a:ext cx="2321994" cy="2321994"/>
      </dsp:txXfrm>
    </dsp:sp>
    <dsp:sp modelId="{03D69BB0-4389-49A3-870C-E798E4AC8463}">
      <dsp:nvSpPr>
        <dsp:cNvPr id="0" name=""/>
        <dsp:cNvSpPr/>
      </dsp:nvSpPr>
      <dsp:spPr>
        <a:xfrm rot="16200000">
          <a:off x="2699299" y="2734913"/>
          <a:ext cx="2321994" cy="232199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Change Leader</a:t>
          </a:r>
          <a:endParaRPr lang="en-US" sz="1800" kern="1200" dirty="0"/>
        </a:p>
      </dsp:txBody>
      <dsp:txXfrm rot="16200000">
        <a:off x="2699299" y="2734913"/>
        <a:ext cx="2321994" cy="2321994"/>
      </dsp:txXfrm>
    </dsp:sp>
    <dsp:sp modelId="{01CEAF9D-FE9E-4277-830E-2F56754A9898}">
      <dsp:nvSpPr>
        <dsp:cNvPr id="0" name=""/>
        <dsp:cNvSpPr/>
      </dsp:nvSpPr>
      <dsp:spPr>
        <a:xfrm>
          <a:off x="4698784" y="435755"/>
          <a:ext cx="801704" cy="69713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FB182B-04EA-4A22-8D84-48A40D69BFBA}">
      <dsp:nvSpPr>
        <dsp:cNvPr id="0" name=""/>
        <dsp:cNvSpPr/>
      </dsp:nvSpPr>
      <dsp:spPr>
        <a:xfrm rot="10800000">
          <a:off x="4657592" y="4221444"/>
          <a:ext cx="801704" cy="69713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F06E8E5-3A08-411E-B01E-A76988A2F9F6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169CFD-3FFB-46BA-8FD1-9D26BBE41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E8E5-3A08-411E-B01E-A76988A2F9F6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9CFD-3FFB-46BA-8FD1-9D26BBE41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BF06E8E5-3A08-411E-B01E-A76988A2F9F6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06169CFD-3FFB-46BA-8FD1-9D26BBE41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E8E5-3A08-411E-B01E-A76988A2F9F6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169CFD-3FFB-46BA-8FD1-9D26BBE412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E8E5-3A08-411E-B01E-A76988A2F9F6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169CFD-3FFB-46BA-8FD1-9D26BBE412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06E8E5-3A08-411E-B01E-A76988A2F9F6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169CFD-3FFB-46BA-8FD1-9D26BBE412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06E8E5-3A08-411E-B01E-A76988A2F9F6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169CFD-3FFB-46BA-8FD1-9D26BBE412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E8E5-3A08-411E-B01E-A76988A2F9F6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169CFD-3FFB-46BA-8FD1-9D26BBE41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E8E5-3A08-411E-B01E-A76988A2F9F6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169CFD-3FFB-46BA-8FD1-9D26BBE41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E8E5-3A08-411E-B01E-A76988A2F9F6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169CFD-3FFB-46BA-8FD1-9D26BBE412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BF06E8E5-3A08-411E-B01E-A76988A2F9F6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169CFD-3FFB-46BA-8FD1-9D26BBE412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06E8E5-3A08-411E-B01E-A76988A2F9F6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169CFD-3FFB-46BA-8FD1-9D26BBE41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072845" y="4501692"/>
            <a:ext cx="3265993" cy="1063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Continuous Quality Improvement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8178884" y="1947517"/>
            <a:ext cx="3095899" cy="1175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Assessment and evaluation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87889" y="4441371"/>
            <a:ext cx="3496728" cy="1240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Transformational Leadership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09897" y="1971196"/>
            <a:ext cx="3263949" cy="1176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Learner Centered Teaching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8566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Teaching Role Components</a:t>
            </a:r>
            <a:endParaRPr lang="en-U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513600843"/>
              </p:ext>
            </p:extLst>
          </p:nvPr>
        </p:nvGraphicFramePr>
        <p:xfrm>
          <a:off x="1035040" y="855345"/>
          <a:ext cx="10149840" cy="5362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/>
          <p:cNvSpPr/>
          <p:nvPr/>
        </p:nvSpPr>
        <p:spPr>
          <a:xfrm>
            <a:off x="5263978" y="3015048"/>
            <a:ext cx="162285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Learner Centered Servant Teaching</a:t>
            </a:r>
            <a:endParaRPr lang="en-US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7302137" y="5943600"/>
            <a:ext cx="466343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70000"/>
              </a:lnSpc>
            </a:pPr>
            <a:r>
              <a:rPr lang="en-US" sz="800" b="1" dirty="0" smtClean="0"/>
              <a:t>Halstead, J. A. [Ed.] (2007). Nurse educator competencies: Creating an evidence-based practice for nurse educators. National League of Nursing. New York, </a:t>
            </a:r>
            <a:r>
              <a:rPr lang="en-US" sz="800" b="1" dirty="0" smtClean="0"/>
              <a:t>NY.</a:t>
            </a:r>
          </a:p>
          <a:p>
            <a:pPr>
              <a:lnSpc>
                <a:spcPct val="170000"/>
              </a:lnSpc>
            </a:pPr>
            <a:r>
              <a:rPr lang="en-US" sz="800" b="1" dirty="0" smtClean="0"/>
              <a:t>Marshall, E. (2011), </a:t>
            </a:r>
            <a:r>
              <a:rPr lang="en-US" sz="800" b="1" i="1" dirty="0" smtClean="0"/>
              <a:t>Transformational leadership in nursing: From expert clinician to influential leader. </a:t>
            </a:r>
            <a:r>
              <a:rPr lang="en-US" sz="800" b="1" dirty="0" smtClean="0"/>
              <a:t>(1</a:t>
            </a:r>
            <a:r>
              <a:rPr lang="en-US" sz="800" b="1" baseline="30000" dirty="0" smtClean="0"/>
              <a:t>st</a:t>
            </a:r>
            <a:r>
              <a:rPr lang="en-US" sz="800" b="1" dirty="0" smtClean="0"/>
              <a:t> ed.) New York: Springer Publishing Company, LLC</a:t>
            </a:r>
          </a:p>
          <a:p>
            <a:pPr>
              <a:lnSpc>
                <a:spcPct val="170000"/>
              </a:lnSpc>
            </a:pPr>
            <a:endParaRPr lang="en-US" sz="900" b="1" dirty="0" smtClean="0"/>
          </a:p>
        </p:txBody>
      </p:sp>
      <p:sp>
        <p:nvSpPr>
          <p:cNvPr id="15" name="Curved Right Arrow 14"/>
          <p:cNvSpPr/>
          <p:nvPr/>
        </p:nvSpPr>
        <p:spPr>
          <a:xfrm>
            <a:off x="2168435" y="3187338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>
            <a:off x="9588139" y="3187336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~PP731.WAV">
            <a:hlinkClick r:id="" action="ppaction://media"/>
          </p:cNvPr>
          <p:cNvPicPr>
            <a:picLocks noRot="1" noChangeAspect="1"/>
          </p:cNvPicPr>
          <p:nvPr>
            <a:wavAudioFile r:embed="rId1" name="~PP731.WAV"/>
          </p:nvPr>
        </p:nvPicPr>
        <p:blipFill>
          <a:blip r:embed="rId8" cstate="print"/>
          <a:stretch>
            <a:fillRect/>
          </a:stretch>
        </p:blipFill>
        <p:spPr>
          <a:xfrm>
            <a:off x="11744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7726690"/>
      </p:ext>
    </p:extLst>
  </p:cSld>
  <p:clrMapOvr>
    <a:masterClrMapping/>
  </p:clrMapOvr>
  <p:transition advTm="5837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4400" b="1" dirty="0" smtClean="0"/>
              <a:t>Billings, D. M., &amp; Halstead, J. A. (2012). Teaching in nursing: A guide for faculty (4th ed.). St. Louis, </a:t>
            </a:r>
            <a:r>
              <a:rPr lang="en-US" sz="4400" b="1" dirty="0" smtClean="0"/>
              <a:t>MO</a:t>
            </a:r>
            <a:r>
              <a:rPr lang="en-US" sz="4400" b="1" dirty="0" smtClean="0"/>
              <a:t>: Elsevier</a:t>
            </a:r>
          </a:p>
          <a:p>
            <a:pPr>
              <a:lnSpc>
                <a:spcPct val="170000"/>
              </a:lnSpc>
            </a:pPr>
            <a:r>
              <a:rPr lang="en-US" sz="4400" b="1" dirty="0" err="1" smtClean="0"/>
              <a:t>Gaberson</a:t>
            </a:r>
            <a:r>
              <a:rPr lang="en-US" sz="4400" b="1" dirty="0" smtClean="0"/>
              <a:t>, K., </a:t>
            </a:r>
            <a:r>
              <a:rPr lang="en-US" sz="4400" b="1" dirty="0" err="1" smtClean="0"/>
              <a:t>Oermann</a:t>
            </a:r>
            <a:r>
              <a:rPr lang="en-US" sz="4400" b="1" dirty="0" smtClean="0"/>
              <a:t>, M., &amp; </a:t>
            </a:r>
            <a:r>
              <a:rPr lang="en-US" sz="4400" b="1" dirty="0" err="1" smtClean="0"/>
              <a:t>Shellenbarger</a:t>
            </a:r>
            <a:r>
              <a:rPr lang="en-US" sz="4400" b="1" dirty="0" smtClean="0"/>
              <a:t>, T. (2015). </a:t>
            </a:r>
            <a:r>
              <a:rPr lang="en-US" sz="4400" b="1" i="1" dirty="0" smtClean="0"/>
              <a:t>Clinical teaching strategies in nursing.</a:t>
            </a:r>
            <a:r>
              <a:rPr lang="en-US" sz="4400" b="1" dirty="0" smtClean="0"/>
              <a:t> </a:t>
            </a:r>
            <a:r>
              <a:rPr lang="en-US" sz="4400" b="1" dirty="0" smtClean="0"/>
              <a:t>New </a:t>
            </a:r>
            <a:r>
              <a:rPr lang="en-US" sz="4400" b="1" dirty="0" smtClean="0"/>
              <a:t>York, </a:t>
            </a:r>
            <a:r>
              <a:rPr lang="en-US" sz="4400" b="1" dirty="0" smtClean="0"/>
              <a:t>NY</a:t>
            </a:r>
            <a:r>
              <a:rPr lang="en-US" sz="4400" b="1" dirty="0" smtClean="0"/>
              <a:t>: Springer Publishing Company</a:t>
            </a:r>
            <a:r>
              <a:rPr lang="en-US" sz="4400" b="1" dirty="0" smtClean="0"/>
              <a:t>.</a:t>
            </a:r>
          </a:p>
          <a:p>
            <a:pPr>
              <a:lnSpc>
                <a:spcPct val="170000"/>
              </a:lnSpc>
            </a:pPr>
            <a:r>
              <a:rPr lang="en-US" sz="4400" b="1" dirty="0" smtClean="0"/>
              <a:t>Halstead</a:t>
            </a:r>
            <a:r>
              <a:rPr lang="en-US" sz="4400" b="1" dirty="0" smtClean="0"/>
              <a:t>, J. A. [Ed.] (2007). Nurse educator competencies: Creating an evidence-based practice </a:t>
            </a:r>
            <a:r>
              <a:rPr lang="en-US" sz="4400" b="1" dirty="0" smtClean="0"/>
              <a:t>for </a:t>
            </a:r>
            <a:r>
              <a:rPr lang="en-US" sz="4400" b="1" dirty="0" smtClean="0"/>
              <a:t>nurse educators. National League of Nursing. New </a:t>
            </a:r>
            <a:r>
              <a:rPr lang="en-US" sz="4400" b="1" dirty="0" smtClean="0"/>
              <a:t>York</a:t>
            </a:r>
            <a:r>
              <a:rPr lang="en-US" sz="4400" b="1" dirty="0" smtClean="0"/>
              <a:t>, </a:t>
            </a:r>
            <a:r>
              <a:rPr lang="en-US" sz="4400" b="1" dirty="0" smtClean="0"/>
              <a:t>	NY</a:t>
            </a:r>
            <a:r>
              <a:rPr lang="en-US" sz="4400" b="1" dirty="0" smtClean="0"/>
              <a:t>.</a:t>
            </a:r>
          </a:p>
          <a:p>
            <a:pPr>
              <a:lnSpc>
                <a:spcPct val="170000"/>
              </a:lnSpc>
            </a:pPr>
            <a:r>
              <a:rPr lang="en-US" sz="4400" b="1" dirty="0" smtClean="0"/>
              <a:t>Keating, S. B. (2010). </a:t>
            </a:r>
            <a:r>
              <a:rPr lang="en-US" sz="4400" b="1" i="1" dirty="0" smtClean="0"/>
              <a:t>Curriculum development and evaluation in nursing </a:t>
            </a:r>
            <a:r>
              <a:rPr lang="en-US" sz="4400" b="1" dirty="0" smtClean="0"/>
              <a:t>(2nd ed.)</a:t>
            </a:r>
            <a:r>
              <a:rPr lang="en-US" sz="4400" b="1" i="1" dirty="0" smtClean="0"/>
              <a:t>. </a:t>
            </a:r>
            <a:r>
              <a:rPr lang="en-US" sz="4400" b="1" dirty="0" smtClean="0"/>
              <a:t>New York: </a:t>
            </a:r>
            <a:r>
              <a:rPr lang="en-US" sz="4400" b="1" dirty="0" smtClean="0"/>
              <a:t>Springer </a:t>
            </a:r>
            <a:endParaRPr lang="en-US" sz="4400" b="1" dirty="0" smtClean="0"/>
          </a:p>
          <a:p>
            <a:pPr>
              <a:lnSpc>
                <a:spcPct val="170000"/>
              </a:lnSpc>
            </a:pPr>
            <a:r>
              <a:rPr lang="en-US" sz="4400" b="1" dirty="0" smtClean="0"/>
              <a:t>Liu, Y. (2008). The effects of transformational and change leadership on employees’ commitment to a change: A multilevel study. </a:t>
            </a:r>
            <a:r>
              <a:rPr lang="en-US" sz="4400" b="1" i="1" dirty="0" smtClean="0"/>
              <a:t>Journal </a:t>
            </a:r>
            <a:r>
              <a:rPr lang="en-US" sz="4400" b="1" i="1" dirty="0" smtClean="0"/>
              <a:t>of Applied </a:t>
            </a:r>
            <a:endParaRPr lang="en-US" sz="4400" b="1" i="1" dirty="0" smtClean="0"/>
          </a:p>
          <a:p>
            <a:pPr>
              <a:lnSpc>
                <a:spcPct val="170000"/>
              </a:lnSpc>
              <a:buNone/>
            </a:pPr>
            <a:r>
              <a:rPr lang="en-US" sz="4400" b="1" i="1" dirty="0" smtClean="0"/>
              <a:t>	</a:t>
            </a:r>
            <a:r>
              <a:rPr lang="en-US" sz="4400" b="1" i="1" dirty="0" smtClean="0"/>
              <a:t>	Psychology</a:t>
            </a:r>
            <a:r>
              <a:rPr lang="en-US" sz="4400" b="1" i="1" dirty="0" smtClean="0"/>
              <a:t>, 93</a:t>
            </a:r>
            <a:r>
              <a:rPr lang="en-US" sz="4400" b="1" dirty="0" smtClean="0"/>
              <a:t>(2), 346-357. </a:t>
            </a:r>
            <a:r>
              <a:rPr lang="en-US" sz="4400" b="1" dirty="0" err="1" smtClean="0"/>
              <a:t>doi</a:t>
            </a:r>
            <a:r>
              <a:rPr lang="en-US" sz="4400" b="1" dirty="0" smtClean="0"/>
              <a:t>: </a:t>
            </a:r>
            <a:r>
              <a:rPr lang="en-US" sz="4400" b="1" dirty="0" smtClean="0"/>
              <a:t>10.1037/0021-9010.93.2.346</a:t>
            </a:r>
          </a:p>
          <a:p>
            <a:pPr>
              <a:lnSpc>
                <a:spcPct val="170000"/>
              </a:lnSpc>
            </a:pPr>
            <a:r>
              <a:rPr lang="en-US" sz="4400" b="1" dirty="0" smtClean="0"/>
              <a:t>Marshall, E. (2011), </a:t>
            </a:r>
            <a:r>
              <a:rPr lang="en-US" sz="4400" b="1" i="1" dirty="0" smtClean="0"/>
              <a:t>Transformational leadership in nursing: From expert clinician to influential l</a:t>
            </a:r>
            <a:r>
              <a:rPr lang="en-US" sz="4400" b="1" i="1" dirty="0" smtClean="0"/>
              <a:t>eader</a:t>
            </a:r>
            <a:r>
              <a:rPr lang="en-US" sz="4400" b="1" i="1" dirty="0" smtClean="0"/>
              <a:t>. </a:t>
            </a:r>
            <a:r>
              <a:rPr lang="en-US" sz="4400" b="1" dirty="0" smtClean="0"/>
              <a:t>(1</a:t>
            </a:r>
            <a:r>
              <a:rPr lang="en-US" sz="4400" b="1" baseline="30000" dirty="0" smtClean="0"/>
              <a:t>st</a:t>
            </a:r>
            <a:r>
              <a:rPr lang="en-US" sz="4400" b="1" dirty="0" smtClean="0"/>
              <a:t> ed.) New York: Springer Publishing Company, </a:t>
            </a:r>
            <a:r>
              <a:rPr lang="en-US" sz="4400" b="1" dirty="0" smtClean="0"/>
              <a:t>LLC</a:t>
            </a:r>
          </a:p>
          <a:p>
            <a:pPr>
              <a:lnSpc>
                <a:spcPct val="170000"/>
              </a:lnSpc>
            </a:pPr>
            <a:r>
              <a:rPr lang="en-US" sz="4400" b="1" dirty="0" err="1" smtClean="0"/>
              <a:t>Poinsexter</a:t>
            </a:r>
            <a:r>
              <a:rPr lang="en-US" sz="4400" b="1" dirty="0" smtClean="0"/>
              <a:t>, K. (2013). Novice nurse educator entry-level competency to teach: A national study. </a:t>
            </a:r>
            <a:r>
              <a:rPr lang="en-US" sz="4400" b="1" i="1" dirty="0" smtClean="0"/>
              <a:t>Journal </a:t>
            </a:r>
            <a:r>
              <a:rPr lang="en-US" sz="4400" b="1" i="1" dirty="0" smtClean="0"/>
              <a:t>of </a:t>
            </a:r>
            <a:r>
              <a:rPr lang="en-US" sz="4400" b="1" i="1" dirty="0" smtClean="0"/>
              <a:t>Nursing Education, 52</a:t>
            </a:r>
            <a:r>
              <a:rPr lang="en-US" sz="4400" b="1" dirty="0" smtClean="0"/>
              <a:t>(10). 559-566. </a:t>
            </a:r>
            <a:endParaRPr lang="en-US" sz="4400" b="1" dirty="0" smtClean="0"/>
          </a:p>
          <a:p>
            <a:pPr>
              <a:lnSpc>
                <a:spcPct val="170000"/>
              </a:lnSpc>
              <a:buNone/>
            </a:pPr>
            <a:r>
              <a:rPr lang="en-US" sz="4400" b="1" dirty="0" smtClean="0"/>
              <a:t>	</a:t>
            </a:r>
            <a:r>
              <a:rPr lang="en-US" sz="4400" b="1" dirty="0" smtClean="0"/>
              <a:t>	doi:10.3928/01484834-20130913-04</a:t>
            </a:r>
          </a:p>
          <a:p>
            <a:pPr>
              <a:lnSpc>
                <a:spcPct val="170000"/>
              </a:lnSpc>
            </a:pPr>
            <a:r>
              <a:rPr lang="en-US" sz="4400" b="1" dirty="0" err="1" smtClean="0"/>
              <a:t>Rieger</a:t>
            </a:r>
            <a:r>
              <a:rPr lang="en-US" sz="4400" b="1" dirty="0" smtClean="0"/>
              <a:t>, K. L &amp; </a:t>
            </a:r>
            <a:r>
              <a:rPr lang="en-US" sz="4400" b="1" dirty="0" err="1" smtClean="0"/>
              <a:t>Chernomas</a:t>
            </a:r>
            <a:r>
              <a:rPr lang="en-US" sz="4400" b="1" dirty="0" smtClean="0"/>
              <a:t>. (2013). Arts-based learning: analysis of the concept for nursing </a:t>
            </a:r>
            <a:r>
              <a:rPr lang="en-US" sz="4400" b="1" dirty="0" smtClean="0"/>
              <a:t>education</a:t>
            </a:r>
            <a:r>
              <a:rPr lang="en-US" sz="4400" b="1" dirty="0" smtClean="0"/>
              <a:t>. </a:t>
            </a:r>
            <a:r>
              <a:rPr lang="en-US" sz="4400" b="1" i="1" dirty="0" smtClean="0"/>
              <a:t>International </a:t>
            </a:r>
            <a:r>
              <a:rPr lang="en-US" sz="4400" b="1" i="1" dirty="0" smtClean="0"/>
              <a:t>Journal of Nursing Education </a:t>
            </a:r>
            <a:endParaRPr lang="en-US" sz="4400" b="1" i="1" dirty="0" smtClean="0"/>
          </a:p>
          <a:p>
            <a:pPr>
              <a:lnSpc>
                <a:spcPct val="170000"/>
              </a:lnSpc>
              <a:buNone/>
            </a:pPr>
            <a:r>
              <a:rPr lang="en-US" sz="4400" b="1" i="1" dirty="0" smtClean="0"/>
              <a:t>	</a:t>
            </a:r>
            <a:r>
              <a:rPr lang="en-US" sz="4400" b="1" i="1" dirty="0" smtClean="0"/>
              <a:t>	Scholarship10</a:t>
            </a:r>
            <a:r>
              <a:rPr lang="en-US" sz="4400" b="1" dirty="0" smtClean="0"/>
              <a:t>(1</a:t>
            </a:r>
            <a:r>
              <a:rPr lang="en-US" sz="4400" b="1" dirty="0" smtClean="0"/>
              <a:t>). 53-62. </a:t>
            </a:r>
            <a:r>
              <a:rPr lang="en-US" sz="4400" b="1" dirty="0" err="1" smtClean="0"/>
              <a:t>doi</a:t>
            </a:r>
            <a:r>
              <a:rPr lang="en-US" sz="4400" b="1" dirty="0" smtClean="0"/>
              <a:t>: </a:t>
            </a:r>
            <a:r>
              <a:rPr lang="en-US" sz="4400" b="1" dirty="0" smtClean="0"/>
              <a:t>10.1515/ijnes-2012-0034</a:t>
            </a:r>
          </a:p>
          <a:p>
            <a:pPr>
              <a:lnSpc>
                <a:spcPct val="170000"/>
              </a:lnSpc>
            </a:pPr>
            <a:r>
              <a:rPr lang="en-US" sz="4400" b="1" dirty="0" smtClean="0"/>
              <a:t>Robinson, F. P. (2009). Servant teaching: The power and promise for nursing education. </a:t>
            </a:r>
            <a:r>
              <a:rPr lang="en-US" sz="4400" b="1" i="1" dirty="0" smtClean="0"/>
              <a:t>International </a:t>
            </a:r>
            <a:r>
              <a:rPr lang="en-US" sz="4400" b="1" i="1" dirty="0" smtClean="0"/>
              <a:t>Journal </a:t>
            </a:r>
            <a:r>
              <a:rPr lang="en-US" sz="4400" b="1" i="1" dirty="0" smtClean="0"/>
              <a:t>of Nursing Education Scholarship, (6)</a:t>
            </a:r>
            <a:r>
              <a:rPr lang="en-US" sz="4400" b="1" dirty="0" smtClean="0"/>
              <a:t>1. </a:t>
            </a:r>
            <a:r>
              <a:rPr lang="en-US" sz="4400" b="1" dirty="0" smtClean="0"/>
              <a:t>1-</a:t>
            </a:r>
          </a:p>
          <a:p>
            <a:pPr>
              <a:lnSpc>
                <a:spcPct val="170000"/>
              </a:lnSpc>
              <a:buNone/>
            </a:pPr>
            <a:r>
              <a:rPr lang="en-US" sz="4400" b="1" dirty="0" smtClean="0"/>
              <a:t>	</a:t>
            </a:r>
            <a:r>
              <a:rPr lang="en-US" sz="4400" b="1" dirty="0" smtClean="0"/>
              <a:t>	15</a:t>
            </a:r>
            <a:r>
              <a:rPr lang="en-US" sz="4400" b="1" dirty="0" smtClean="0"/>
              <a:t>. </a:t>
            </a:r>
            <a:r>
              <a:rPr lang="en-US" sz="4400" b="1" dirty="0" err="1" smtClean="0"/>
              <a:t>doi</a:t>
            </a:r>
            <a:r>
              <a:rPr lang="en-US" sz="4400" b="1" dirty="0" smtClean="0"/>
              <a:t>: 10.2202/1548-923X.1699</a:t>
            </a:r>
          </a:p>
          <a:p>
            <a:endParaRPr lang="en-US" dirty="0"/>
          </a:p>
        </p:txBody>
      </p:sp>
      <p:pic>
        <p:nvPicPr>
          <p:cNvPr id="4" name="~PP77.WAV">
            <a:hlinkClick r:id="" action="ppaction://media"/>
          </p:cNvPr>
          <p:cNvPicPr>
            <a:picLocks noRot="1" noChangeAspect="1"/>
          </p:cNvPicPr>
          <p:nvPr>
            <a:wavAudioFile r:embed="rId1" name="~PP77.WAV"/>
          </p:nvPr>
        </p:nvPicPr>
        <p:blipFill>
          <a:blip r:embed="rId3" cstate="print"/>
          <a:stretch>
            <a:fillRect/>
          </a:stretch>
        </p:blipFill>
        <p:spPr>
          <a:xfrm>
            <a:off x="11744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194</TotalTime>
  <Words>202</Words>
  <Application>Microsoft Office PowerPoint</Application>
  <PresentationFormat>Custom</PresentationFormat>
  <Paragraphs>29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Median</vt:lpstr>
      <vt:lpstr>Teaching Role Components</vt:lpstr>
      <vt:lpstr>References</vt:lpstr>
    </vt:vector>
  </TitlesOfParts>
  <Company>Ferris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E Bancroft</dc:creator>
  <cp:lastModifiedBy>Ann</cp:lastModifiedBy>
  <cp:revision>21</cp:revision>
  <dcterms:created xsi:type="dcterms:W3CDTF">2015-02-13T16:18:11Z</dcterms:created>
  <dcterms:modified xsi:type="dcterms:W3CDTF">2015-02-15T21:37:48Z</dcterms:modified>
</cp:coreProperties>
</file>