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9" r:id="rId2"/>
    <p:sldId id="270" r:id="rId3"/>
    <p:sldId id="274" r:id="rId4"/>
    <p:sldId id="275" r:id="rId5"/>
    <p:sldId id="276" r:id="rId6"/>
    <p:sldId id="268" r:id="rId7"/>
    <p:sldId id="271" r:id="rId8"/>
    <p:sldId id="278" r:id="rId9"/>
    <p:sldId id="272" r:id="rId10"/>
    <p:sldId id="273" r:id="rId11"/>
    <p:sldId id="277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50"/>
    <a:srgbClr val="FEC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87FF-5FC7-F740-A591-98A686C973F7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3D76-37E7-6642-AD1C-8EF5DD632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2457973" y="2906713"/>
            <a:ext cx="6036740" cy="1500187"/>
          </a:xfrm>
        </p:spPr>
        <p:txBody>
          <a:bodyPr/>
          <a:lstStyle/>
          <a:p>
            <a:r>
              <a:rPr lang="en-US" dirty="0" smtClean="0">
                <a:latin typeface="Arial MT"/>
                <a:cs typeface="Arial MT"/>
              </a:rPr>
              <a:t>Ann E Bancroft, BSN RN</a:t>
            </a:r>
            <a:endParaRPr lang="en-US" dirty="0">
              <a:latin typeface="Arial MT"/>
              <a:cs typeface="Arial MT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457973" y="4406900"/>
            <a:ext cx="6036740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old"/>
                <a:cs typeface="Arial Bold"/>
              </a:rPr>
              <a:t>Introduction to Electronic Health Records</a:t>
            </a:r>
            <a:endParaRPr lang="en-US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History and Physical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6" y="1600200"/>
            <a:ext cx="745452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0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Patient Education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920081"/>
            <a:ext cx="6972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Medication Administration Record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04" y="1600200"/>
            <a:ext cx="74893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Into the new world…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25" y="1732670"/>
            <a:ext cx="6701051" cy="45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6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References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Baille</a:t>
            </a:r>
            <a:r>
              <a:rPr lang="en-US" dirty="0">
                <a:solidFill>
                  <a:srgbClr val="C00000"/>
                </a:solidFill>
              </a:rPr>
              <a:t>, L., Chadwick, S., Mann, R., &amp; Brooke-Read, M. (2012). A survey of student nurses’ and midwives’ experiences of learning to use electronic health record systems in practice. </a:t>
            </a:r>
            <a:r>
              <a:rPr lang="en-US" i="1" dirty="0">
                <a:solidFill>
                  <a:srgbClr val="C00000"/>
                </a:solidFill>
              </a:rPr>
              <a:t>Nurse Education in Practice. 13, </a:t>
            </a:r>
            <a:r>
              <a:rPr lang="en-US" dirty="0">
                <a:solidFill>
                  <a:srgbClr val="C00000"/>
                </a:solidFill>
              </a:rPr>
              <a:t>5.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437-441. Retrieved from http://dx.doi.org/10.1016/j.nepr.2012.10.003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Bolla</a:t>
            </a:r>
            <a:r>
              <a:rPr lang="en-US" dirty="0">
                <a:solidFill>
                  <a:srgbClr val="C00000"/>
                </a:solidFill>
              </a:rPr>
              <a:t>, Y. (2011). Meaningful Use 101. </a:t>
            </a:r>
            <a:r>
              <a:rPr lang="en-US" i="1" dirty="0">
                <a:solidFill>
                  <a:srgbClr val="C00000"/>
                </a:solidFill>
              </a:rPr>
              <a:t>Nursing Management. 42, </a:t>
            </a:r>
            <a:r>
              <a:rPr lang="en-US" dirty="0">
                <a:solidFill>
                  <a:srgbClr val="C00000"/>
                </a:solidFill>
              </a:rPr>
              <a:t>(2). 18-22. </a:t>
            </a:r>
            <a:r>
              <a:rPr lang="en-US" dirty="0" err="1">
                <a:solidFill>
                  <a:srgbClr val="C00000"/>
                </a:solidFill>
              </a:rPr>
              <a:t>doi</a:t>
            </a:r>
            <a:r>
              <a:rPr lang="en-US" dirty="0">
                <a:solidFill>
                  <a:srgbClr val="C00000"/>
                </a:solidFill>
              </a:rPr>
              <a:t>: 10.1097/01.NUMA.0000399803.14328.72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Dimick</a:t>
            </a:r>
            <a:r>
              <a:rPr lang="en-US" dirty="0">
                <a:solidFill>
                  <a:srgbClr val="C00000"/>
                </a:solidFill>
              </a:rPr>
              <a:t>, C. (2009). Defining "Meaningful Use" in ARRA. </a:t>
            </a:r>
            <a:r>
              <a:rPr lang="en-US" i="1" dirty="0">
                <a:solidFill>
                  <a:srgbClr val="C00000"/>
                </a:solidFill>
              </a:rPr>
              <a:t>Journal of AHIMA. </a:t>
            </a:r>
            <a:r>
              <a:rPr lang="en-US" dirty="0">
                <a:solidFill>
                  <a:srgbClr val="C00000"/>
                </a:solidFill>
              </a:rPr>
              <a:t>Retrieved from </a:t>
            </a:r>
            <a:r>
              <a:rPr lang="en-US" u="sng" dirty="0" smtClean="0">
                <a:solidFill>
                  <a:srgbClr val="C00000"/>
                </a:solidFill>
              </a:rPr>
              <a:t>http</a:t>
            </a:r>
            <a:r>
              <a:rPr lang="en-US" u="sng" dirty="0">
                <a:solidFill>
                  <a:srgbClr val="C00000"/>
                </a:solidFill>
              </a:rPr>
              <a:t>://journal.ahima.org/2009/04/29/defining-meaningful-use-in-arra</a:t>
            </a:r>
            <a:r>
              <a:rPr lang="en-US" u="sng" dirty="0" smtClean="0">
                <a:solidFill>
                  <a:srgbClr val="C00000"/>
                </a:solidFill>
              </a:rPr>
              <a:t>/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H.R</a:t>
            </a:r>
            <a:r>
              <a:rPr lang="en-US" dirty="0">
                <a:solidFill>
                  <a:srgbClr val="C00000"/>
                </a:solidFill>
              </a:rPr>
              <a:t>. 3590--111th Congress: Patient Protection and Affordable Care Act. (2009). </a:t>
            </a:r>
            <a:r>
              <a:rPr lang="en-US" dirty="0" smtClean="0">
                <a:solidFill>
                  <a:srgbClr val="C00000"/>
                </a:solidFill>
              </a:rPr>
              <a:t>Retrieved </a:t>
            </a:r>
            <a:r>
              <a:rPr lang="en-US" dirty="0">
                <a:solidFill>
                  <a:srgbClr val="C00000"/>
                </a:solidFill>
              </a:rPr>
              <a:t>February 6, 2013, from http://www.govtrack.us/congress/bills/111/hr3590.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Wilson</a:t>
            </a:r>
            <a:r>
              <a:rPr lang="en-US" dirty="0">
                <a:solidFill>
                  <a:srgbClr val="C00000"/>
                </a:solidFill>
              </a:rPr>
              <a:t>, M. L. &amp; Newhouse, R. P. (2012). </a:t>
            </a:r>
            <a:r>
              <a:rPr lang="en-US" dirty="0" smtClean="0">
                <a:solidFill>
                  <a:srgbClr val="C00000"/>
                </a:solidFill>
              </a:rPr>
              <a:t>Meaningful </a:t>
            </a:r>
            <a:r>
              <a:rPr lang="en-US" dirty="0">
                <a:solidFill>
                  <a:srgbClr val="C00000"/>
                </a:solidFill>
              </a:rPr>
              <a:t>use: Intersections with evidence-based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     practice </a:t>
            </a:r>
            <a:r>
              <a:rPr lang="en-US" dirty="0">
                <a:solidFill>
                  <a:srgbClr val="C00000"/>
                </a:solidFill>
              </a:rPr>
              <a:t>and outcomes. </a:t>
            </a:r>
            <a:r>
              <a:rPr lang="en-US" i="1" dirty="0">
                <a:solidFill>
                  <a:srgbClr val="C00000"/>
                </a:solidFill>
              </a:rPr>
              <a:t>Journal of Nursing Administration. 42, </a:t>
            </a:r>
            <a:r>
              <a:rPr lang="en-US" dirty="0">
                <a:solidFill>
                  <a:srgbClr val="C00000"/>
                </a:solidFill>
              </a:rPr>
              <a:t>(9). 395-398. </a:t>
            </a:r>
            <a:r>
              <a:rPr lang="en-US" dirty="0" err="1">
                <a:solidFill>
                  <a:srgbClr val="C00000"/>
                </a:solidFill>
              </a:rPr>
              <a:t>doi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   10.1097/NNA.0b013e3182668162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8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Identify </a:t>
            </a:r>
            <a:r>
              <a:rPr lang="en-US" dirty="0" smtClean="0">
                <a:solidFill>
                  <a:srgbClr val="FF0000"/>
                </a:solidFill>
              </a:rPr>
              <a:t>the legal beginnings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EHR</a:t>
            </a:r>
          </a:p>
          <a:p>
            <a:r>
              <a:rPr lang="en-US" smtClean="0">
                <a:solidFill>
                  <a:srgbClr val="FF0000"/>
                </a:solidFill>
              </a:rPr>
              <a:t>Identify </a:t>
            </a:r>
            <a:r>
              <a:rPr lang="en-US" dirty="0" smtClean="0">
                <a:solidFill>
                  <a:srgbClr val="FF0000"/>
                </a:solidFill>
              </a:rPr>
              <a:t>the impacts of the EHR upon nursing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Recognize the EHR as an inter-professional communication tool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Recognize electronic charting as an evolving, ever-changing medium requiring continuous adaptation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Little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Affordable Care Act: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“implement activities to improve patient safety and reduce medical errors through the appropriate use of best clinical practices, evidence based medicine, and health information technology” (ACA, 2009. p. 31).</a:t>
            </a:r>
          </a:p>
        </p:txBody>
      </p:sp>
    </p:spTree>
    <p:extLst>
      <p:ext uri="{BB962C8B-B14F-4D97-AF65-F5344CB8AC3E}">
        <p14:creationId xmlns:p14="http://schemas.microsoft.com/office/powerpoint/2010/main" val="419027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 Little More History…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American Recovery and Reinvestment Act of 2009 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Improve quality, safety, and efficiency of patient care </a:t>
            </a:r>
          </a:p>
          <a:p>
            <a:pPr lvl="0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Engage patients and families</a:t>
            </a:r>
          </a:p>
          <a:p>
            <a:pPr lvl="0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Improve coordination of care</a:t>
            </a:r>
          </a:p>
          <a:p>
            <a:pPr lvl="0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Ensure privacy and security of personal health information</a:t>
            </a:r>
          </a:p>
          <a:p>
            <a:pPr lvl="0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Improve population and public health (Wilson and Newhouse, 2012. p. 396)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Impact on Nursing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Documentation of patient outcomes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Improving nursing work flow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Evidence-based practice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Support nursing assessments and interventions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Improved inter-professional communication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650"/>
                </a:solidFill>
                <a:latin typeface="Arial Bold"/>
                <a:cs typeface="Arial Bold"/>
              </a:rPr>
              <a:t>Benefits of EHRs</a:t>
            </a:r>
            <a:endParaRPr lang="en-US" dirty="0">
              <a:solidFill>
                <a:srgbClr val="FFC650"/>
              </a:solidFill>
              <a:latin typeface="Arial Bold"/>
              <a:cs typeface="Arial Bol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MT"/>
                <a:cs typeface="Arial MT"/>
              </a:rPr>
              <a:t>Immediate access to health care records 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MT"/>
                <a:cs typeface="Arial MT"/>
              </a:rPr>
              <a:t>Improved interdisciplinary communication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MT"/>
                <a:cs typeface="Arial MT"/>
              </a:rPr>
              <a:t>Improved efficiency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MT"/>
                <a:cs typeface="Arial MT"/>
              </a:rPr>
              <a:t>Improved quality of care</a:t>
            </a:r>
          </a:p>
          <a:p>
            <a:endParaRPr lang="en-US" dirty="0" smtClean="0">
              <a:solidFill>
                <a:srgbClr val="FFFFFF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Quick Glance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Assessment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41" y="2444909"/>
            <a:ext cx="6724268" cy="30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Diagnostic 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96" y="1600200"/>
            <a:ext cx="70566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82625"/>
      </p:ext>
    </p:extLst>
  </p:cSld>
  <p:clrMapOvr>
    <a:masterClrMapping/>
  </p:clrMapOvr>
</p:sld>
</file>

<file path=ppt/theme/theme1.xml><?xml version="1.0" encoding="utf-8"?>
<a:theme xmlns:a="http://schemas.openxmlformats.org/drawingml/2006/main" name="Working_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Working_templates.thmx</Template>
  <TotalTime>1331</TotalTime>
  <Words>383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Bold</vt:lpstr>
      <vt:lpstr>Arial MT</vt:lpstr>
      <vt:lpstr>Calibri</vt:lpstr>
      <vt:lpstr>Working_templates</vt:lpstr>
      <vt:lpstr>Introduction to Electronic Health Records</vt:lpstr>
      <vt:lpstr>Objectives</vt:lpstr>
      <vt:lpstr>A Little History</vt:lpstr>
      <vt:lpstr>A Little More History…</vt:lpstr>
      <vt:lpstr>Impact on Nursing</vt:lpstr>
      <vt:lpstr>Benefits of EHRs</vt:lpstr>
      <vt:lpstr>A Quick Glance</vt:lpstr>
      <vt:lpstr>Nursing Assessment</vt:lpstr>
      <vt:lpstr>Diagnostic Results</vt:lpstr>
      <vt:lpstr>History and Physical</vt:lpstr>
      <vt:lpstr>Patient Education</vt:lpstr>
      <vt:lpstr>Medication Administration Record</vt:lpstr>
      <vt:lpstr>Into the new world…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Kasul</dc:creator>
  <cp:lastModifiedBy>Ann E Bancroft</cp:lastModifiedBy>
  <cp:revision>25</cp:revision>
  <dcterms:created xsi:type="dcterms:W3CDTF">2013-08-09T15:30:51Z</dcterms:created>
  <dcterms:modified xsi:type="dcterms:W3CDTF">2015-04-12T22:31:43Z</dcterms:modified>
</cp:coreProperties>
</file>