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 snapToGrid="0">
      <p:cViewPr>
        <p:scale>
          <a:sx n="20" d="100"/>
          <a:sy n="20" d="100"/>
        </p:scale>
        <p:origin x="-1416" y="-216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2946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082" y="3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9CCD9-9700-4EFE-86A2-D8BB586F2D10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9F7FA-38F1-401B-B6BA-CD08DBF54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9039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F9694-56B6-4E9D-9CF3-6CC269DE7A7E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C06A4-ED01-490A-A31D-14718DCBAF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conference@uofriverside.co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uofriverside.com/conferences/global-nursing-symposium/2015-summer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Sequentially re-assigning groups of undergraduate nursing students to promote professional growth and improved communication: A literature review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Author: Ann E Bancroft, BSN RN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Experience in working with multiple groups of undergraduate BSN students has revealed a certain stagnation in professional development in the area of forming professional relationships. Ferris State University formerly assigned students in a cohort to a set group of eight in which the students attended all labs and clinical experiences with the same group throughout the 6 semester professional sequence. The question arises: in sequentially re-assigned clinical groups of undergraduate BSN students, is perceived professional growth and communication increased compared to static groups over a two year period? There is a paucity of research regarding group dynamics in relation to professional growth in nursing school. In a systematic review of literature using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PubMed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CINAHL,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PsycINFo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PsycArticles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Google Scholar and working with a health sciences librarian, 20 articles were found on group dynamics, cognition retention, and group behavior, but no research could be found on the benefits and/or detriments of sequentially re-assigned groups on professional growth and development. The articles were evenly distributed across three categories: behavioral, cognitive, and efficacy. Extrapolations can be made from existing literature which suggests that sequentially re-assigned groups have greater cognitive retention and communication skills, thus implying increased professional growth. Providing students improved professional growth in nursing school provides for continuing growth in the professional milieu.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cap="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2015 Summer Global Conference on Education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 FOR PAPERS</a:t>
            </a:r>
          </a:p>
          <a:p>
            <a:pPr lvl="0" fontAlgn="t"/>
            <a:r>
              <a:rPr lang="en-US" sz="1200" kern="1200" cap="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Submission of an abstract, topic of interest or proposal will be accepted for the purpose of registration. Time schedule to be determined later after all the papers have been received.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fontAlgn="t"/>
            <a:r>
              <a:rPr lang="en-US" sz="1200" kern="1200" cap="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on the approval for submission of paper, deadline for submission of final paper is no later than, July 31, 2015.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fontAlgn="t"/>
            <a:r>
              <a:rPr lang="en-US" sz="1200" kern="1200" cap="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presentation is to be approximately 30 minutes in length.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fontAlgn="t"/>
            <a:r>
              <a:rPr lang="en-US" sz="1200" kern="1200" cap="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Submission of paper and presentation is to be emailed to: </a:t>
            </a:r>
            <a:r>
              <a:rPr lang="en-US" sz="1200" u="none" strike="noStrike" kern="1200" cap="all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edconference@uofriverside.com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TOPICS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Abstracts of research papers in 150-200 words are invited from academics, Administrators and Ph.D. scholars/Post Graduate students on contemporary issues in Education befitting any of the conference tracks mentioned as under.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 of Riverside (2014). Summer Global Nursing Symposium. Retrieved from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://www.uofriverside.com/conferences/global-nursing-symposium/2015-summer-global-nursing-symposium/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06A4-ED01-490A-A31D-14718DCBAF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183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73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137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984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181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053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931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703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329952"/>
            <a:ext cx="32918400" cy="4034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1307019"/>
            <a:ext cx="32918400" cy="4034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827" y="1231415"/>
            <a:ext cx="8250953" cy="17434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663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978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842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73ED-7B4B-4CD4-B0E1-1795469997D6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3B13-6ECC-4D06-817C-5609E0216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34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dministrative\Bancroft\Homework\Spring%202014\531\531_posterTemplate1(1)256-2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829800" y="0"/>
            <a:ext cx="23088600" cy="43950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 smtClean="0"/>
              <a:t>Sequentially re-assigning groups of undergraduate nursing students to promote professional growth and improved communication: A literature review </a:t>
            </a:r>
            <a:r>
              <a:rPr lang="en-US" sz="6400" dirty="0"/>
              <a:t/>
            </a:r>
            <a:br>
              <a:rPr lang="en-US" sz="6400" dirty="0"/>
            </a:br>
            <a:r>
              <a:rPr lang="en-US" sz="3600" dirty="0" smtClean="0"/>
              <a:t>Ann E. Bancroft, Mentored by Lisa </a:t>
            </a:r>
            <a:r>
              <a:rPr lang="en-US" sz="3600" dirty="0" err="1" smtClean="0"/>
              <a:t>Singleterry</a:t>
            </a:r>
            <a:r>
              <a:rPr lang="en-US" sz="3600" dirty="0" smtClean="0"/>
              <a:t> and Michelle </a:t>
            </a:r>
            <a:r>
              <a:rPr lang="en-US" sz="3600" dirty="0" err="1" smtClean="0"/>
              <a:t>Teschendorf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17320" y="18653761"/>
            <a:ext cx="3070614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Significance to Nursing</a:t>
            </a:r>
          </a:p>
          <a:p>
            <a:pPr algn="ctr"/>
            <a:r>
              <a:rPr lang="en-US" sz="4400" dirty="0" smtClean="0"/>
              <a:t>Providing students improved professional growth in nursing school provides for continuing growth in the professional milieu. </a:t>
            </a:r>
            <a:endParaRPr lang="en-US" alt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878" y="4918157"/>
            <a:ext cx="31672162" cy="332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Purpose</a:t>
            </a:r>
          </a:p>
          <a:p>
            <a:pPr algn="ctr"/>
            <a:r>
              <a:rPr lang="en-US" sz="4400" dirty="0" smtClean="0"/>
              <a:t>In sequentially re-assigned clinical groups of undergraduate BSN students, is perceived professional growth and communication increased compared to static groups over a two year period?</a:t>
            </a:r>
          </a:p>
          <a:p>
            <a:pPr algn="ctr"/>
            <a:endParaRPr lang="en-US" sz="6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94360" y="14684273"/>
            <a:ext cx="10530349" cy="5112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Methodology</a:t>
            </a:r>
          </a:p>
          <a:p>
            <a:r>
              <a:rPr lang="en-US" sz="4400" dirty="0" smtClean="0"/>
              <a:t>A systematic review of literature using </a:t>
            </a:r>
            <a:r>
              <a:rPr lang="en-US" sz="4400" dirty="0" err="1" smtClean="0"/>
              <a:t>PubMed</a:t>
            </a:r>
            <a:r>
              <a:rPr lang="en-US" sz="4400" dirty="0" smtClean="0"/>
              <a:t>, CINAHL, </a:t>
            </a:r>
            <a:r>
              <a:rPr lang="en-US" sz="4400" dirty="0" err="1" smtClean="0"/>
              <a:t>PsycINFo</a:t>
            </a:r>
            <a:r>
              <a:rPr lang="en-US" sz="4400" dirty="0" smtClean="0"/>
              <a:t> and </a:t>
            </a:r>
            <a:r>
              <a:rPr lang="en-US" sz="4400" dirty="0" err="1" smtClean="0"/>
              <a:t>PsycArticles</a:t>
            </a:r>
            <a:r>
              <a:rPr lang="en-US" sz="4400" dirty="0" smtClean="0"/>
              <a:t>, and Google Scholar and working with a health sciences librarian</a:t>
            </a:r>
          </a:p>
          <a:p>
            <a:endParaRPr lang="en-US" sz="4400" dirty="0" smtClean="0"/>
          </a:p>
          <a:p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101674" y="7233878"/>
            <a:ext cx="11085206" cy="443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Results</a:t>
            </a:r>
          </a:p>
          <a:p>
            <a:pPr algn="ctr"/>
            <a:r>
              <a:rPr lang="en-US" sz="4400" dirty="0" smtClean="0"/>
              <a:t>20 articles were found on group dynamics, cognition retention, and group behavior</a:t>
            </a:r>
          </a:p>
          <a:p>
            <a:pPr algn="ctr"/>
            <a:r>
              <a:rPr lang="en-US" sz="4400" dirty="0" smtClean="0"/>
              <a:t>The articles were evenly distributed across three categories: behavioral, cognitive, and efficacy</a:t>
            </a:r>
            <a:endParaRPr lang="en-US" alt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04336" y="20574001"/>
            <a:ext cx="286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References: </a:t>
            </a:r>
            <a:r>
              <a:rPr lang="en-US" sz="1400" dirty="0" smtClean="0"/>
              <a:t>Gorman</a:t>
            </a:r>
            <a:r>
              <a:rPr lang="en-US" sz="1400" dirty="0" smtClean="0"/>
              <a:t>, J. C. &amp; Cooke, N. J. (2011). Changes in team cognition after a retention interval: The benefits </a:t>
            </a:r>
            <a:r>
              <a:rPr lang="en-US" sz="1400" smtClean="0"/>
              <a:t>of </a:t>
            </a:r>
            <a:r>
              <a:rPr lang="en-US" sz="1400" smtClean="0"/>
              <a:t>mixing </a:t>
            </a:r>
            <a:r>
              <a:rPr lang="en-US" sz="1400" dirty="0" smtClean="0"/>
              <a:t>it up. </a:t>
            </a:r>
            <a:r>
              <a:rPr lang="en-US" sz="1400" i="1" dirty="0" smtClean="0"/>
              <a:t>Journal of Experimental Psychology: Applied</a:t>
            </a:r>
            <a:r>
              <a:rPr lang="en-US" sz="1400" dirty="0" smtClean="0"/>
              <a:t>, </a:t>
            </a:r>
            <a:r>
              <a:rPr lang="en-US" sz="1400" i="1" dirty="0" smtClean="0"/>
              <a:t>17</a:t>
            </a:r>
            <a:r>
              <a:rPr lang="en-US" sz="1400" dirty="0" smtClean="0"/>
              <a:t>(4), 303–319. </a:t>
            </a:r>
            <a:r>
              <a:rPr lang="en-US" sz="1400" dirty="0" err="1" smtClean="0"/>
              <a:t>doi</a:t>
            </a:r>
            <a:r>
              <a:rPr lang="en-US" sz="1400" dirty="0" smtClean="0"/>
              <a:t>: 10.1037/a0025149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1442680" y="12400998"/>
            <a:ext cx="1084891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Conclusion</a:t>
            </a:r>
          </a:p>
          <a:p>
            <a:r>
              <a:rPr lang="en-US" sz="4400" dirty="0" smtClean="0"/>
              <a:t>Extrapolations can be made from existing literature which suggests that sequentially re-assigned groups have greater cognitive retention and communication skills, implying increased professional growth.</a:t>
            </a:r>
            <a:endParaRPr lang="en-US" sz="4400" dirty="0"/>
          </a:p>
        </p:txBody>
      </p:sp>
      <p:pic>
        <p:nvPicPr>
          <p:cNvPr id="16" name="Picture 15" descr="grad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67160" y="9372600"/>
            <a:ext cx="9144000" cy="68580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48640" y="7898884"/>
            <a:ext cx="10698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Background</a:t>
            </a:r>
          </a:p>
          <a:p>
            <a:r>
              <a:rPr lang="en-US" sz="4400" dirty="0" smtClean="0"/>
              <a:t>Ferris State University formerly assigned students in a cohort to a set group of eight in which the students attended all labs and clinical experiences with the same group throughout the 6 semester professional sequence.</a:t>
            </a:r>
            <a:endParaRPr lang="en-US" sz="4400" dirty="0"/>
          </a:p>
        </p:txBody>
      </p:sp>
      <p:pic>
        <p:nvPicPr>
          <p:cNvPr id="23" name="531_posterTemplate1(1)256-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2156400" y="21183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33174505"/>
      </p:ext>
    </p:extLst>
  </p:cSld>
  <p:clrMapOvr>
    <a:masterClrMapping/>
  </p:clrMapOvr>
  <p:transition advTm="2778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494</Words>
  <Application>Microsoft Office PowerPoint</Application>
  <PresentationFormat>Custom</PresentationFormat>
  <Paragraphs>31</Paragraphs>
  <Slides>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Sequentially re-assigning groups of undergraduate nursing students to promote professional growth and improved communication: A literature review  Ann E. Bancroft, Mentored by Lisa Singleterry and Michelle Teschendorf</vt:lpstr>
    </vt:vector>
  </TitlesOfParts>
  <Company>Ferris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your name</dc:title>
  <dc:creator>Lisa Singleterry</dc:creator>
  <cp:lastModifiedBy>Ann</cp:lastModifiedBy>
  <cp:revision>18</cp:revision>
  <dcterms:created xsi:type="dcterms:W3CDTF">2014-03-06T00:15:23Z</dcterms:created>
  <dcterms:modified xsi:type="dcterms:W3CDTF">2014-04-27T02:44:09Z</dcterms:modified>
</cp:coreProperties>
</file>