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5" r:id="rId4"/>
    <p:sldId id="258" r:id="rId5"/>
    <p:sldId id="260" r:id="rId6"/>
    <p:sldId id="261" r:id="rId7"/>
    <p:sldId id="262" r:id="rId8"/>
    <p:sldId id="259" r:id="rId9"/>
    <p:sldId id="263" r:id="rId10"/>
    <p:sldId id="284" r:id="rId11"/>
    <p:sldId id="264" r:id="rId12"/>
    <p:sldId id="265" r:id="rId13"/>
    <p:sldId id="266" r:id="rId14"/>
    <p:sldId id="267" r:id="rId15"/>
    <p:sldId id="268" r:id="rId16"/>
    <p:sldId id="288" r:id="rId17"/>
    <p:sldId id="287" r:id="rId18"/>
    <p:sldId id="269" r:id="rId19"/>
    <p:sldId id="270" r:id="rId20"/>
    <p:sldId id="271" r:id="rId21"/>
    <p:sldId id="286" r:id="rId22"/>
    <p:sldId id="289" r:id="rId23"/>
    <p:sldId id="272" r:id="rId24"/>
    <p:sldId id="273" r:id="rId25"/>
    <p:sldId id="274" r:id="rId26"/>
    <p:sldId id="275" r:id="rId27"/>
    <p:sldId id="276" r:id="rId28"/>
    <p:sldId id="277" r:id="rId29"/>
    <p:sldId id="290" r:id="rId30"/>
    <p:sldId id="278" r:id="rId31"/>
    <p:sldId id="279" r:id="rId32"/>
    <p:sldId id="280" r:id="rId33"/>
    <p:sldId id="281" r:id="rId34"/>
    <p:sldId id="282" r:id="rId35"/>
    <p:sldId id="28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3" d="100"/>
          <a:sy n="123" d="100"/>
        </p:scale>
        <p:origin x="11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jpg"/></Relationships>
</file>

<file path=ppt/diagrams/_rels/data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654A3-3210-4058-99A5-FD838AAAAC67}" type="doc">
      <dgm:prSet loTypeId="urn:microsoft.com/office/officeart/2005/8/layout/target2" loCatId="relationship" qsTypeId="urn:microsoft.com/office/officeart/2005/8/quickstyle/3d3" qsCatId="3D" csTypeId="urn:microsoft.com/office/officeart/2005/8/colors/accent1_2" csCatId="accent1" phldr="1"/>
      <dgm:spPr/>
      <dgm:t>
        <a:bodyPr/>
        <a:lstStyle/>
        <a:p>
          <a:endParaRPr lang="en-US"/>
        </a:p>
      </dgm:t>
    </dgm:pt>
    <dgm:pt modelId="{9144C8BE-8A95-4095-8203-BB5BBE018014}">
      <dgm:prSet phldrT="[Text]"/>
      <dgm:spPr/>
      <dgm:t>
        <a:bodyPr/>
        <a:lstStyle/>
        <a:p>
          <a:r>
            <a:rPr lang="en-US" dirty="0" smtClean="0"/>
            <a:t>GROUP (TWO OR MORE)</a:t>
          </a:r>
          <a:endParaRPr lang="en-US" dirty="0"/>
        </a:p>
      </dgm:t>
    </dgm:pt>
    <dgm:pt modelId="{F0BC4C19-DFAF-43FF-A87E-F035B70ADCA1}" type="parTrans" cxnId="{EA9B1910-229B-4077-AB84-609C0A13898F}">
      <dgm:prSet/>
      <dgm:spPr/>
      <dgm:t>
        <a:bodyPr/>
        <a:lstStyle/>
        <a:p>
          <a:endParaRPr lang="en-US"/>
        </a:p>
      </dgm:t>
    </dgm:pt>
    <dgm:pt modelId="{CFF7CD99-F049-4A5B-B82D-557FEB84A067}" type="sibTrans" cxnId="{EA9B1910-229B-4077-AB84-609C0A13898F}">
      <dgm:prSet/>
      <dgm:spPr/>
      <dgm:t>
        <a:bodyPr/>
        <a:lstStyle/>
        <a:p>
          <a:endParaRPr lang="en-US"/>
        </a:p>
      </dgm:t>
    </dgm:pt>
    <dgm:pt modelId="{9F2473A9-1640-4395-9441-60D131C02088}">
      <dgm:prSet phldrT="[Text]"/>
      <dgm:spPr/>
      <dgm:t>
        <a:bodyPr/>
        <a:lstStyle/>
        <a:p>
          <a:r>
            <a:rPr lang="en-US" dirty="0" smtClean="0"/>
            <a:t>MEETINGS</a:t>
          </a:r>
          <a:endParaRPr lang="en-US" dirty="0"/>
        </a:p>
      </dgm:t>
    </dgm:pt>
    <dgm:pt modelId="{E1B3488A-E332-4888-ACB0-9A7507F1A3B1}" type="parTrans" cxnId="{006923EB-7060-4789-973F-B47644CC954B}">
      <dgm:prSet/>
      <dgm:spPr/>
      <dgm:t>
        <a:bodyPr/>
        <a:lstStyle/>
        <a:p>
          <a:endParaRPr lang="en-US"/>
        </a:p>
      </dgm:t>
    </dgm:pt>
    <dgm:pt modelId="{B1AEE11E-72DC-451C-B7F4-1230D2F9AA92}" type="sibTrans" cxnId="{006923EB-7060-4789-973F-B47644CC954B}">
      <dgm:prSet/>
      <dgm:spPr/>
      <dgm:t>
        <a:bodyPr/>
        <a:lstStyle/>
        <a:p>
          <a:endParaRPr lang="en-US"/>
        </a:p>
      </dgm:t>
    </dgm:pt>
    <dgm:pt modelId="{5A56B6BA-2A78-4871-B69A-209827E74899}">
      <dgm:prSet phldrT="[Text]"/>
      <dgm:spPr/>
      <dgm:t>
        <a:bodyPr/>
        <a:lstStyle/>
        <a:p>
          <a:r>
            <a:rPr lang="en-US" dirty="0" smtClean="0"/>
            <a:t>GROUP THERAPY</a:t>
          </a:r>
          <a:endParaRPr lang="en-US" dirty="0"/>
        </a:p>
      </dgm:t>
    </dgm:pt>
    <dgm:pt modelId="{0E06774D-50CB-41B7-BFB8-0F99585B9B13}" type="parTrans" cxnId="{A4F28C7E-02DC-42B3-807C-81A2907A2069}">
      <dgm:prSet/>
      <dgm:spPr/>
      <dgm:t>
        <a:bodyPr/>
        <a:lstStyle/>
        <a:p>
          <a:endParaRPr lang="en-US"/>
        </a:p>
      </dgm:t>
    </dgm:pt>
    <dgm:pt modelId="{924BED09-FB0B-41EE-9C1B-884BC9670C67}" type="sibTrans" cxnId="{A4F28C7E-02DC-42B3-807C-81A2907A2069}">
      <dgm:prSet/>
      <dgm:spPr/>
      <dgm:t>
        <a:bodyPr/>
        <a:lstStyle/>
        <a:p>
          <a:endParaRPr lang="en-US"/>
        </a:p>
      </dgm:t>
    </dgm:pt>
    <dgm:pt modelId="{00E74BC5-CA6B-448D-A0E2-D068EC938C08}">
      <dgm:prSet phldrT="[Text]"/>
      <dgm:spPr/>
      <dgm:t>
        <a:bodyPr/>
        <a:lstStyle/>
        <a:p>
          <a:r>
            <a:rPr lang="en-US" dirty="0" smtClean="0"/>
            <a:t>INTERPERSONAL (ONE ON ONE)</a:t>
          </a:r>
          <a:endParaRPr lang="en-US" dirty="0"/>
        </a:p>
      </dgm:t>
    </dgm:pt>
    <dgm:pt modelId="{9A18F705-E8B2-40BF-935B-3472EB03DE2B}" type="parTrans" cxnId="{20402FCC-6AB1-43E1-913C-D0BF811B51D7}">
      <dgm:prSet/>
      <dgm:spPr/>
      <dgm:t>
        <a:bodyPr/>
        <a:lstStyle/>
        <a:p>
          <a:endParaRPr lang="en-US"/>
        </a:p>
      </dgm:t>
    </dgm:pt>
    <dgm:pt modelId="{2FBE1F67-B5F9-4406-A921-9BBAB479804E}" type="sibTrans" cxnId="{20402FCC-6AB1-43E1-913C-D0BF811B51D7}">
      <dgm:prSet/>
      <dgm:spPr/>
      <dgm:t>
        <a:bodyPr/>
        <a:lstStyle/>
        <a:p>
          <a:endParaRPr lang="en-US"/>
        </a:p>
      </dgm:t>
    </dgm:pt>
    <dgm:pt modelId="{2EC5F0AF-A4CC-4084-BEE2-F22FB2962DBD}">
      <dgm:prSet phldrT="[Text]"/>
      <dgm:spPr/>
      <dgm:t>
        <a:bodyPr/>
        <a:lstStyle/>
        <a:p>
          <a:r>
            <a:rPr lang="en-US" dirty="0" smtClean="0"/>
            <a:t>ASSESSMENT</a:t>
          </a:r>
          <a:endParaRPr lang="en-US" dirty="0"/>
        </a:p>
      </dgm:t>
    </dgm:pt>
    <dgm:pt modelId="{C6559310-7268-40FE-8C89-10722DA5314A}" type="parTrans" cxnId="{1D7516E6-9F67-4326-A607-18253FE4EFD6}">
      <dgm:prSet/>
      <dgm:spPr/>
      <dgm:t>
        <a:bodyPr/>
        <a:lstStyle/>
        <a:p>
          <a:endParaRPr lang="en-US"/>
        </a:p>
      </dgm:t>
    </dgm:pt>
    <dgm:pt modelId="{D870279C-D074-4EC7-A8F6-89519D59D8A9}" type="sibTrans" cxnId="{1D7516E6-9F67-4326-A607-18253FE4EFD6}">
      <dgm:prSet/>
      <dgm:spPr/>
      <dgm:t>
        <a:bodyPr/>
        <a:lstStyle/>
        <a:p>
          <a:endParaRPr lang="en-US"/>
        </a:p>
      </dgm:t>
    </dgm:pt>
    <dgm:pt modelId="{111DC060-1B68-435E-AD95-4665B4DF0A1C}">
      <dgm:prSet phldrT="[Text]"/>
      <dgm:spPr/>
      <dgm:t>
        <a:bodyPr/>
        <a:lstStyle/>
        <a:p>
          <a:r>
            <a:rPr lang="en-US" dirty="0" smtClean="0"/>
            <a:t>TEACHING</a:t>
          </a:r>
          <a:endParaRPr lang="en-US" dirty="0"/>
        </a:p>
      </dgm:t>
    </dgm:pt>
    <dgm:pt modelId="{897B5CFC-1484-4CCA-A369-C8B6A012D593}" type="parTrans" cxnId="{6BBCCE90-09C5-49AB-B59D-FA307CA3FD46}">
      <dgm:prSet/>
      <dgm:spPr/>
      <dgm:t>
        <a:bodyPr/>
        <a:lstStyle/>
        <a:p>
          <a:endParaRPr lang="en-US"/>
        </a:p>
      </dgm:t>
    </dgm:pt>
    <dgm:pt modelId="{0B9CFF0F-8A76-4FF8-BD16-3864962A8C08}" type="sibTrans" cxnId="{6BBCCE90-09C5-49AB-B59D-FA307CA3FD46}">
      <dgm:prSet/>
      <dgm:spPr/>
      <dgm:t>
        <a:bodyPr/>
        <a:lstStyle/>
        <a:p>
          <a:endParaRPr lang="en-US"/>
        </a:p>
      </dgm:t>
    </dgm:pt>
    <dgm:pt modelId="{3D763E07-DC73-4675-858C-38564B6A4F10}">
      <dgm:prSet phldrT="[Text]"/>
      <dgm:spPr/>
      <dgm:t>
        <a:bodyPr/>
        <a:lstStyle/>
        <a:p>
          <a:r>
            <a:rPr lang="en-US" dirty="0" smtClean="0"/>
            <a:t>INTRAPERSONAL (INTERNAL)</a:t>
          </a:r>
          <a:endParaRPr lang="en-US" dirty="0"/>
        </a:p>
      </dgm:t>
    </dgm:pt>
    <dgm:pt modelId="{EAFFFE8F-5F96-48FC-8B4C-C5F456247935}" type="parTrans" cxnId="{6C54185B-3C59-4008-AF7A-76E90429EA3E}">
      <dgm:prSet/>
      <dgm:spPr/>
      <dgm:t>
        <a:bodyPr/>
        <a:lstStyle/>
        <a:p>
          <a:endParaRPr lang="en-US"/>
        </a:p>
      </dgm:t>
    </dgm:pt>
    <dgm:pt modelId="{588C60DA-4555-4669-B3FA-CB0918954C4E}" type="sibTrans" cxnId="{6C54185B-3C59-4008-AF7A-76E90429EA3E}">
      <dgm:prSet/>
      <dgm:spPr/>
      <dgm:t>
        <a:bodyPr/>
        <a:lstStyle/>
        <a:p>
          <a:endParaRPr lang="en-US"/>
        </a:p>
      </dgm:t>
    </dgm:pt>
    <dgm:pt modelId="{E1262085-AB82-40DF-BD0E-1B1E00C37BFD}">
      <dgm:prSet phldrT="[Text]"/>
      <dgm:spPr/>
      <dgm:t>
        <a:bodyPr/>
        <a:lstStyle/>
        <a:p>
          <a:r>
            <a:rPr lang="en-US" dirty="0" smtClean="0"/>
            <a:t>CONSTRUCTIVE</a:t>
          </a:r>
          <a:endParaRPr lang="en-US" dirty="0"/>
        </a:p>
      </dgm:t>
    </dgm:pt>
    <dgm:pt modelId="{F59283C1-C28D-4B63-84D1-ECD487E986C0}" type="parTrans" cxnId="{627B7288-58D6-4E56-9C88-53B0EFB87178}">
      <dgm:prSet/>
      <dgm:spPr/>
      <dgm:t>
        <a:bodyPr/>
        <a:lstStyle/>
        <a:p>
          <a:endParaRPr lang="en-US"/>
        </a:p>
      </dgm:t>
    </dgm:pt>
    <dgm:pt modelId="{053F888B-52F6-4E33-B1EB-18B1B0A4CB15}" type="sibTrans" cxnId="{627B7288-58D6-4E56-9C88-53B0EFB87178}">
      <dgm:prSet/>
      <dgm:spPr/>
      <dgm:t>
        <a:bodyPr/>
        <a:lstStyle/>
        <a:p>
          <a:endParaRPr lang="en-US"/>
        </a:p>
      </dgm:t>
    </dgm:pt>
    <dgm:pt modelId="{5F426B21-3CF4-4113-A8BE-B9E8BF1D6030}">
      <dgm:prSet phldrT="[Text]"/>
      <dgm:spPr/>
      <dgm:t>
        <a:bodyPr/>
        <a:lstStyle/>
        <a:p>
          <a:r>
            <a:rPr lang="en-US" dirty="0" smtClean="0"/>
            <a:t>NEGATIVE</a:t>
          </a:r>
          <a:endParaRPr lang="en-US" dirty="0"/>
        </a:p>
      </dgm:t>
    </dgm:pt>
    <dgm:pt modelId="{DABD1666-328C-42F7-BA61-EACA27DA053E}" type="parTrans" cxnId="{97CDA741-4854-4A6B-A48B-495AD763E1AA}">
      <dgm:prSet/>
      <dgm:spPr/>
      <dgm:t>
        <a:bodyPr/>
        <a:lstStyle/>
        <a:p>
          <a:endParaRPr lang="en-US"/>
        </a:p>
      </dgm:t>
    </dgm:pt>
    <dgm:pt modelId="{01D7E79A-DEB0-4C2E-A2A4-E911C023CF02}" type="sibTrans" cxnId="{97CDA741-4854-4A6B-A48B-495AD763E1AA}">
      <dgm:prSet/>
      <dgm:spPr/>
      <dgm:t>
        <a:bodyPr/>
        <a:lstStyle/>
        <a:p>
          <a:endParaRPr lang="en-US"/>
        </a:p>
      </dgm:t>
    </dgm:pt>
    <dgm:pt modelId="{29BE5516-4E78-4084-8DC5-536846E16265}">
      <dgm:prSet/>
      <dgm:spPr/>
      <dgm:t>
        <a:bodyPr/>
        <a:lstStyle/>
        <a:p>
          <a:r>
            <a:rPr lang="en-US" dirty="0" smtClean="0"/>
            <a:t>EXPLAINING CARE</a:t>
          </a:r>
          <a:endParaRPr lang="en-US" dirty="0"/>
        </a:p>
      </dgm:t>
    </dgm:pt>
    <dgm:pt modelId="{24239F5E-39ED-4D29-8824-E34C6F23DB45}" type="parTrans" cxnId="{33DDC0CA-F42D-479B-867E-17F43884A5CE}">
      <dgm:prSet/>
      <dgm:spPr/>
    </dgm:pt>
    <dgm:pt modelId="{E80C1367-E7B7-41F3-A7C4-7B86CE85A93C}" type="sibTrans" cxnId="{33DDC0CA-F42D-479B-867E-17F43884A5CE}">
      <dgm:prSet/>
      <dgm:spPr/>
    </dgm:pt>
    <dgm:pt modelId="{449CF658-C2AC-47F9-A82B-AADB3A914657}">
      <dgm:prSet/>
      <dgm:spPr/>
      <dgm:t>
        <a:bodyPr/>
        <a:lstStyle/>
        <a:p>
          <a:r>
            <a:rPr lang="en-US" dirty="0" smtClean="0"/>
            <a:t>COMFORT</a:t>
          </a:r>
          <a:endParaRPr lang="en-US" dirty="0"/>
        </a:p>
      </dgm:t>
    </dgm:pt>
    <dgm:pt modelId="{5BFB74BC-5418-4023-B5FF-C268F04D9D53}" type="parTrans" cxnId="{187D9A69-00DE-4D36-8FD7-0CC0AE8A639E}">
      <dgm:prSet/>
      <dgm:spPr/>
    </dgm:pt>
    <dgm:pt modelId="{FA3B82B4-39A3-4BF5-AB1A-8AD4DCFCFDDF}" type="sibTrans" cxnId="{187D9A69-00DE-4D36-8FD7-0CC0AE8A639E}">
      <dgm:prSet/>
      <dgm:spPr/>
    </dgm:pt>
    <dgm:pt modelId="{D3A01296-FB75-404F-A6FF-D6B2E4DB4BB4}">
      <dgm:prSet/>
      <dgm:spPr/>
      <dgm:t>
        <a:bodyPr/>
        <a:lstStyle/>
        <a:p>
          <a:r>
            <a:rPr lang="en-US" dirty="0" smtClean="0"/>
            <a:t>EDUCATION</a:t>
          </a:r>
          <a:endParaRPr lang="en-US" dirty="0"/>
        </a:p>
      </dgm:t>
    </dgm:pt>
    <dgm:pt modelId="{44D1B5A8-6481-423C-8D9F-676F820F1199}" type="parTrans" cxnId="{33BA6740-D051-4C2C-AB2B-C545CFF6B0D5}">
      <dgm:prSet/>
      <dgm:spPr/>
    </dgm:pt>
    <dgm:pt modelId="{326E5714-CAFF-4AE5-8DB2-C79C0C74878F}" type="sibTrans" cxnId="{33BA6740-D051-4C2C-AB2B-C545CFF6B0D5}">
      <dgm:prSet/>
      <dgm:spPr/>
    </dgm:pt>
    <dgm:pt modelId="{A13470CD-4C3F-4485-B25A-F716E691B176}">
      <dgm:prSet/>
      <dgm:spPr/>
      <dgm:t>
        <a:bodyPr/>
        <a:lstStyle/>
        <a:p>
          <a:r>
            <a:rPr lang="en-US" dirty="0" smtClean="0"/>
            <a:t>FAMILY TEACHING</a:t>
          </a:r>
          <a:endParaRPr lang="en-US" dirty="0"/>
        </a:p>
      </dgm:t>
    </dgm:pt>
    <dgm:pt modelId="{5EE060D3-20D5-4266-B6FE-37C94A3DA0AE}" type="parTrans" cxnId="{50392B57-BF5A-4DC7-90FB-4A73D03FA8DD}">
      <dgm:prSet/>
      <dgm:spPr/>
    </dgm:pt>
    <dgm:pt modelId="{C166DF5A-2B4C-4E62-B11E-82DF1EBE0555}" type="sibTrans" cxnId="{50392B57-BF5A-4DC7-90FB-4A73D03FA8DD}">
      <dgm:prSet/>
      <dgm:spPr/>
    </dgm:pt>
    <dgm:pt modelId="{C3A921DF-9D27-45CD-905E-8662B0DF399B}" type="pres">
      <dgm:prSet presAssocID="{FBA654A3-3210-4058-99A5-FD838AAAAC67}" presName="Name0" presStyleCnt="0">
        <dgm:presLayoutVars>
          <dgm:chMax val="3"/>
          <dgm:chPref val="1"/>
          <dgm:dir/>
          <dgm:animLvl val="lvl"/>
          <dgm:resizeHandles/>
        </dgm:presLayoutVars>
      </dgm:prSet>
      <dgm:spPr/>
      <dgm:t>
        <a:bodyPr/>
        <a:lstStyle/>
        <a:p>
          <a:endParaRPr lang="en-US"/>
        </a:p>
      </dgm:t>
    </dgm:pt>
    <dgm:pt modelId="{1B3C5DB0-DF18-46E3-A27F-7BE95E3D9E35}" type="pres">
      <dgm:prSet presAssocID="{FBA654A3-3210-4058-99A5-FD838AAAAC67}" presName="outerBox" presStyleCnt="0"/>
      <dgm:spPr/>
    </dgm:pt>
    <dgm:pt modelId="{19986686-D81D-4598-B03F-EDB2A7D12FC6}" type="pres">
      <dgm:prSet presAssocID="{FBA654A3-3210-4058-99A5-FD838AAAAC67}" presName="outerBoxParent" presStyleLbl="node1" presStyleIdx="0" presStyleCnt="3"/>
      <dgm:spPr/>
      <dgm:t>
        <a:bodyPr/>
        <a:lstStyle/>
        <a:p>
          <a:endParaRPr lang="en-US"/>
        </a:p>
      </dgm:t>
    </dgm:pt>
    <dgm:pt modelId="{B015044F-F978-4B31-981B-28A3B0E5C920}" type="pres">
      <dgm:prSet presAssocID="{FBA654A3-3210-4058-99A5-FD838AAAAC67}" presName="outerBoxChildren" presStyleCnt="0"/>
      <dgm:spPr/>
    </dgm:pt>
    <dgm:pt modelId="{9713B22E-64D4-4F23-A4E6-2D23CD8D9523}" type="pres">
      <dgm:prSet presAssocID="{9F2473A9-1640-4395-9441-60D131C02088}" presName="oChild" presStyleLbl="fgAcc1" presStyleIdx="0" presStyleCnt="10">
        <dgm:presLayoutVars>
          <dgm:bulletEnabled val="1"/>
        </dgm:presLayoutVars>
      </dgm:prSet>
      <dgm:spPr/>
      <dgm:t>
        <a:bodyPr/>
        <a:lstStyle/>
        <a:p>
          <a:endParaRPr lang="en-US"/>
        </a:p>
      </dgm:t>
    </dgm:pt>
    <dgm:pt modelId="{EB788125-FA7D-4C30-A2AF-4E455C445490}" type="pres">
      <dgm:prSet presAssocID="{B1AEE11E-72DC-451C-B7F4-1230D2F9AA92}" presName="outerSibTrans" presStyleCnt="0"/>
      <dgm:spPr/>
    </dgm:pt>
    <dgm:pt modelId="{AAAB7E94-1AE6-4340-80BB-120561B9030C}" type="pres">
      <dgm:prSet presAssocID="{5A56B6BA-2A78-4871-B69A-209827E74899}" presName="oChild" presStyleLbl="fgAcc1" presStyleIdx="1" presStyleCnt="10">
        <dgm:presLayoutVars>
          <dgm:bulletEnabled val="1"/>
        </dgm:presLayoutVars>
      </dgm:prSet>
      <dgm:spPr/>
      <dgm:t>
        <a:bodyPr/>
        <a:lstStyle/>
        <a:p>
          <a:endParaRPr lang="en-US"/>
        </a:p>
      </dgm:t>
    </dgm:pt>
    <dgm:pt modelId="{CC96163C-D8E6-4B80-9CE5-B39F69748AF6}" type="pres">
      <dgm:prSet presAssocID="{924BED09-FB0B-41EE-9C1B-884BC9670C67}" presName="outerSibTrans" presStyleCnt="0"/>
      <dgm:spPr/>
    </dgm:pt>
    <dgm:pt modelId="{4A0EBB61-AF29-48DD-BC7F-F94E6BF8207A}" type="pres">
      <dgm:prSet presAssocID="{A13470CD-4C3F-4485-B25A-F716E691B176}" presName="oChild" presStyleLbl="fgAcc1" presStyleIdx="2" presStyleCnt="10">
        <dgm:presLayoutVars>
          <dgm:bulletEnabled val="1"/>
        </dgm:presLayoutVars>
      </dgm:prSet>
      <dgm:spPr/>
      <dgm:t>
        <a:bodyPr/>
        <a:lstStyle/>
        <a:p>
          <a:endParaRPr lang="en-US"/>
        </a:p>
      </dgm:t>
    </dgm:pt>
    <dgm:pt modelId="{9AEDC6D9-FB41-4644-A107-5D1C07C4DEA8}" type="pres">
      <dgm:prSet presAssocID="{C166DF5A-2B4C-4E62-B11E-82DF1EBE0555}" presName="outerSibTrans" presStyleCnt="0"/>
      <dgm:spPr/>
    </dgm:pt>
    <dgm:pt modelId="{C8852A52-C64A-4FBF-9EDB-6D57E9E590E3}" type="pres">
      <dgm:prSet presAssocID="{D3A01296-FB75-404F-A6FF-D6B2E4DB4BB4}" presName="oChild" presStyleLbl="fgAcc1" presStyleIdx="3" presStyleCnt="10">
        <dgm:presLayoutVars>
          <dgm:bulletEnabled val="1"/>
        </dgm:presLayoutVars>
      </dgm:prSet>
      <dgm:spPr/>
      <dgm:t>
        <a:bodyPr/>
        <a:lstStyle/>
        <a:p>
          <a:endParaRPr lang="en-US"/>
        </a:p>
      </dgm:t>
    </dgm:pt>
    <dgm:pt modelId="{09BAE4EA-1FC5-44FE-855E-227D4095FDAA}" type="pres">
      <dgm:prSet presAssocID="{FBA654A3-3210-4058-99A5-FD838AAAAC67}" presName="middleBox" presStyleCnt="0"/>
      <dgm:spPr/>
    </dgm:pt>
    <dgm:pt modelId="{0055FABE-4024-43EC-9197-0BE0E057CBD3}" type="pres">
      <dgm:prSet presAssocID="{FBA654A3-3210-4058-99A5-FD838AAAAC67}" presName="middleBoxParent" presStyleLbl="node1" presStyleIdx="1" presStyleCnt="3"/>
      <dgm:spPr/>
      <dgm:t>
        <a:bodyPr/>
        <a:lstStyle/>
        <a:p>
          <a:endParaRPr lang="en-US"/>
        </a:p>
      </dgm:t>
    </dgm:pt>
    <dgm:pt modelId="{7416DDD5-BCD6-4806-8DF4-788D69C1533B}" type="pres">
      <dgm:prSet presAssocID="{FBA654A3-3210-4058-99A5-FD838AAAAC67}" presName="middleBoxChildren" presStyleCnt="0"/>
      <dgm:spPr/>
    </dgm:pt>
    <dgm:pt modelId="{2D0250EA-4D18-4300-AAD4-7B7427BA5626}" type="pres">
      <dgm:prSet presAssocID="{2EC5F0AF-A4CC-4084-BEE2-F22FB2962DBD}" presName="mChild" presStyleLbl="fgAcc1" presStyleIdx="4" presStyleCnt="10">
        <dgm:presLayoutVars>
          <dgm:bulletEnabled val="1"/>
        </dgm:presLayoutVars>
      </dgm:prSet>
      <dgm:spPr/>
      <dgm:t>
        <a:bodyPr/>
        <a:lstStyle/>
        <a:p>
          <a:endParaRPr lang="en-US"/>
        </a:p>
      </dgm:t>
    </dgm:pt>
    <dgm:pt modelId="{57811A73-730E-460E-A68B-EBFDF16155EB}" type="pres">
      <dgm:prSet presAssocID="{D870279C-D074-4EC7-A8F6-89519D59D8A9}" presName="middleSibTrans" presStyleCnt="0"/>
      <dgm:spPr/>
    </dgm:pt>
    <dgm:pt modelId="{4B44DAA8-A061-4CD4-8FDF-3BDFB75AA885}" type="pres">
      <dgm:prSet presAssocID="{111DC060-1B68-435E-AD95-4665B4DF0A1C}" presName="mChild" presStyleLbl="fgAcc1" presStyleIdx="5" presStyleCnt="10">
        <dgm:presLayoutVars>
          <dgm:bulletEnabled val="1"/>
        </dgm:presLayoutVars>
      </dgm:prSet>
      <dgm:spPr/>
      <dgm:t>
        <a:bodyPr/>
        <a:lstStyle/>
        <a:p>
          <a:endParaRPr lang="en-US"/>
        </a:p>
      </dgm:t>
    </dgm:pt>
    <dgm:pt modelId="{7843D5C5-A781-4BA2-9054-0EFD08B38905}" type="pres">
      <dgm:prSet presAssocID="{0B9CFF0F-8A76-4FF8-BD16-3864962A8C08}" presName="middleSibTrans" presStyleCnt="0"/>
      <dgm:spPr/>
    </dgm:pt>
    <dgm:pt modelId="{FCC6C6E1-F9B0-4C1D-A1EF-E8B8353FA77D}" type="pres">
      <dgm:prSet presAssocID="{29BE5516-4E78-4084-8DC5-536846E16265}" presName="mChild" presStyleLbl="fgAcc1" presStyleIdx="6" presStyleCnt="10">
        <dgm:presLayoutVars>
          <dgm:bulletEnabled val="1"/>
        </dgm:presLayoutVars>
      </dgm:prSet>
      <dgm:spPr/>
      <dgm:t>
        <a:bodyPr/>
        <a:lstStyle/>
        <a:p>
          <a:endParaRPr lang="en-US"/>
        </a:p>
      </dgm:t>
    </dgm:pt>
    <dgm:pt modelId="{186C475C-6D02-4882-A178-DAE59578509F}" type="pres">
      <dgm:prSet presAssocID="{E80C1367-E7B7-41F3-A7C4-7B86CE85A93C}" presName="middleSibTrans" presStyleCnt="0"/>
      <dgm:spPr/>
    </dgm:pt>
    <dgm:pt modelId="{6877F86F-B51B-4F36-BDC3-380808191BB2}" type="pres">
      <dgm:prSet presAssocID="{449CF658-C2AC-47F9-A82B-AADB3A914657}" presName="mChild" presStyleLbl="fgAcc1" presStyleIdx="7" presStyleCnt="10">
        <dgm:presLayoutVars>
          <dgm:bulletEnabled val="1"/>
        </dgm:presLayoutVars>
      </dgm:prSet>
      <dgm:spPr/>
      <dgm:t>
        <a:bodyPr/>
        <a:lstStyle/>
        <a:p>
          <a:endParaRPr lang="en-US"/>
        </a:p>
      </dgm:t>
    </dgm:pt>
    <dgm:pt modelId="{D8A10CCE-7BAC-4981-A910-160C27117444}" type="pres">
      <dgm:prSet presAssocID="{FBA654A3-3210-4058-99A5-FD838AAAAC67}" presName="centerBox" presStyleCnt="0"/>
      <dgm:spPr/>
    </dgm:pt>
    <dgm:pt modelId="{AA2A7DA1-4CA4-4EA1-ACD2-A2918B632C33}" type="pres">
      <dgm:prSet presAssocID="{FBA654A3-3210-4058-99A5-FD838AAAAC67}" presName="centerBoxParent" presStyleLbl="node1" presStyleIdx="2" presStyleCnt="3"/>
      <dgm:spPr/>
      <dgm:t>
        <a:bodyPr/>
        <a:lstStyle/>
        <a:p>
          <a:endParaRPr lang="en-US"/>
        </a:p>
      </dgm:t>
    </dgm:pt>
    <dgm:pt modelId="{1FA0AC32-AEE0-4F9E-B7DF-7F082BE39C6B}" type="pres">
      <dgm:prSet presAssocID="{FBA654A3-3210-4058-99A5-FD838AAAAC67}" presName="centerBoxChildren" presStyleCnt="0"/>
      <dgm:spPr/>
    </dgm:pt>
    <dgm:pt modelId="{3AE7B2E0-A1B3-474E-AD0F-23A340C50BDD}" type="pres">
      <dgm:prSet presAssocID="{E1262085-AB82-40DF-BD0E-1B1E00C37BFD}" presName="cChild" presStyleLbl="fgAcc1" presStyleIdx="8" presStyleCnt="10">
        <dgm:presLayoutVars>
          <dgm:bulletEnabled val="1"/>
        </dgm:presLayoutVars>
      </dgm:prSet>
      <dgm:spPr/>
      <dgm:t>
        <a:bodyPr/>
        <a:lstStyle/>
        <a:p>
          <a:endParaRPr lang="en-US"/>
        </a:p>
      </dgm:t>
    </dgm:pt>
    <dgm:pt modelId="{84CDC30A-495B-4459-86D6-B82DD96A8E99}" type="pres">
      <dgm:prSet presAssocID="{053F888B-52F6-4E33-B1EB-18B1B0A4CB15}" presName="centerSibTrans" presStyleCnt="0"/>
      <dgm:spPr/>
    </dgm:pt>
    <dgm:pt modelId="{061F0AF8-A031-4F67-8F43-E4E889CD6A9F}" type="pres">
      <dgm:prSet presAssocID="{5F426B21-3CF4-4113-A8BE-B9E8BF1D6030}" presName="cChild" presStyleLbl="fgAcc1" presStyleIdx="9" presStyleCnt="10">
        <dgm:presLayoutVars>
          <dgm:bulletEnabled val="1"/>
        </dgm:presLayoutVars>
      </dgm:prSet>
      <dgm:spPr/>
      <dgm:t>
        <a:bodyPr/>
        <a:lstStyle/>
        <a:p>
          <a:endParaRPr lang="en-US"/>
        </a:p>
      </dgm:t>
    </dgm:pt>
  </dgm:ptLst>
  <dgm:cxnLst>
    <dgm:cxn modelId="{924EE6E0-86CE-4BF9-8750-9DE77FA52C2C}" type="presOf" srcId="{9F2473A9-1640-4395-9441-60D131C02088}" destId="{9713B22E-64D4-4F23-A4E6-2D23CD8D9523}" srcOrd="0" destOrd="0" presId="urn:microsoft.com/office/officeart/2005/8/layout/target2"/>
    <dgm:cxn modelId="{50392B57-BF5A-4DC7-90FB-4A73D03FA8DD}" srcId="{9144C8BE-8A95-4095-8203-BB5BBE018014}" destId="{A13470CD-4C3F-4485-B25A-F716E691B176}" srcOrd="2" destOrd="0" parTransId="{5EE060D3-20D5-4266-B6FE-37C94A3DA0AE}" sibTransId="{C166DF5A-2B4C-4E62-B11E-82DF1EBE0555}"/>
    <dgm:cxn modelId="{04696BB5-7125-4F0B-9911-43C33ADC0363}" type="presOf" srcId="{5F426B21-3CF4-4113-A8BE-B9E8BF1D6030}" destId="{061F0AF8-A031-4F67-8F43-E4E889CD6A9F}" srcOrd="0" destOrd="0" presId="urn:microsoft.com/office/officeart/2005/8/layout/target2"/>
    <dgm:cxn modelId="{EA9B1910-229B-4077-AB84-609C0A13898F}" srcId="{FBA654A3-3210-4058-99A5-FD838AAAAC67}" destId="{9144C8BE-8A95-4095-8203-BB5BBE018014}" srcOrd="0" destOrd="0" parTransId="{F0BC4C19-DFAF-43FF-A87E-F035B70ADCA1}" sibTransId="{CFF7CD99-F049-4A5B-B82D-557FEB84A067}"/>
    <dgm:cxn modelId="{97CDA741-4854-4A6B-A48B-495AD763E1AA}" srcId="{3D763E07-DC73-4675-858C-38564B6A4F10}" destId="{5F426B21-3CF4-4113-A8BE-B9E8BF1D6030}" srcOrd="1" destOrd="0" parTransId="{DABD1666-328C-42F7-BA61-EACA27DA053E}" sibTransId="{01D7E79A-DEB0-4C2E-A2A4-E911C023CF02}"/>
    <dgm:cxn modelId="{33DDC0CA-F42D-479B-867E-17F43884A5CE}" srcId="{00E74BC5-CA6B-448D-A0E2-D068EC938C08}" destId="{29BE5516-4E78-4084-8DC5-536846E16265}" srcOrd="2" destOrd="0" parTransId="{24239F5E-39ED-4D29-8824-E34C6F23DB45}" sibTransId="{E80C1367-E7B7-41F3-A7C4-7B86CE85A93C}"/>
    <dgm:cxn modelId="{6BBCCE90-09C5-49AB-B59D-FA307CA3FD46}" srcId="{00E74BC5-CA6B-448D-A0E2-D068EC938C08}" destId="{111DC060-1B68-435E-AD95-4665B4DF0A1C}" srcOrd="1" destOrd="0" parTransId="{897B5CFC-1484-4CCA-A369-C8B6A012D593}" sibTransId="{0B9CFF0F-8A76-4FF8-BD16-3864962A8C08}"/>
    <dgm:cxn modelId="{20402FCC-6AB1-43E1-913C-D0BF811B51D7}" srcId="{FBA654A3-3210-4058-99A5-FD838AAAAC67}" destId="{00E74BC5-CA6B-448D-A0E2-D068EC938C08}" srcOrd="1" destOrd="0" parTransId="{9A18F705-E8B2-40BF-935B-3472EB03DE2B}" sibTransId="{2FBE1F67-B5F9-4406-A921-9BBAB479804E}"/>
    <dgm:cxn modelId="{1D7516E6-9F67-4326-A607-18253FE4EFD6}" srcId="{00E74BC5-CA6B-448D-A0E2-D068EC938C08}" destId="{2EC5F0AF-A4CC-4084-BEE2-F22FB2962DBD}" srcOrd="0" destOrd="0" parTransId="{C6559310-7268-40FE-8C89-10722DA5314A}" sibTransId="{D870279C-D074-4EC7-A8F6-89519D59D8A9}"/>
    <dgm:cxn modelId="{627B7288-58D6-4E56-9C88-53B0EFB87178}" srcId="{3D763E07-DC73-4675-858C-38564B6A4F10}" destId="{E1262085-AB82-40DF-BD0E-1B1E00C37BFD}" srcOrd="0" destOrd="0" parTransId="{F59283C1-C28D-4B63-84D1-ECD487E986C0}" sibTransId="{053F888B-52F6-4E33-B1EB-18B1B0A4CB15}"/>
    <dgm:cxn modelId="{8B5AAA8D-1B1A-460D-886A-2968AA51B013}" type="presOf" srcId="{E1262085-AB82-40DF-BD0E-1B1E00C37BFD}" destId="{3AE7B2E0-A1B3-474E-AD0F-23A340C50BDD}" srcOrd="0" destOrd="0" presId="urn:microsoft.com/office/officeart/2005/8/layout/target2"/>
    <dgm:cxn modelId="{0729F0BB-0F95-4056-BA52-4512631E6519}" type="presOf" srcId="{449CF658-C2AC-47F9-A82B-AADB3A914657}" destId="{6877F86F-B51B-4F36-BDC3-380808191BB2}" srcOrd="0" destOrd="0" presId="urn:microsoft.com/office/officeart/2005/8/layout/target2"/>
    <dgm:cxn modelId="{A2B76B2F-4024-41E5-A785-0B6E97F52BEC}" type="presOf" srcId="{3D763E07-DC73-4675-858C-38564B6A4F10}" destId="{AA2A7DA1-4CA4-4EA1-ACD2-A2918B632C33}" srcOrd="0" destOrd="0" presId="urn:microsoft.com/office/officeart/2005/8/layout/target2"/>
    <dgm:cxn modelId="{8C3E8E2A-D30F-4165-B867-E3E522F3B131}" type="presOf" srcId="{D3A01296-FB75-404F-A6FF-D6B2E4DB4BB4}" destId="{C8852A52-C64A-4FBF-9EDB-6D57E9E590E3}" srcOrd="0" destOrd="0" presId="urn:microsoft.com/office/officeart/2005/8/layout/target2"/>
    <dgm:cxn modelId="{EC289CBA-14EC-4E63-9416-5F802147C132}" type="presOf" srcId="{2EC5F0AF-A4CC-4084-BEE2-F22FB2962DBD}" destId="{2D0250EA-4D18-4300-AAD4-7B7427BA5626}" srcOrd="0" destOrd="0" presId="urn:microsoft.com/office/officeart/2005/8/layout/target2"/>
    <dgm:cxn modelId="{6C54185B-3C59-4008-AF7A-76E90429EA3E}" srcId="{FBA654A3-3210-4058-99A5-FD838AAAAC67}" destId="{3D763E07-DC73-4675-858C-38564B6A4F10}" srcOrd="2" destOrd="0" parTransId="{EAFFFE8F-5F96-48FC-8B4C-C5F456247935}" sibTransId="{588C60DA-4555-4669-B3FA-CB0918954C4E}"/>
    <dgm:cxn modelId="{187D9A69-00DE-4D36-8FD7-0CC0AE8A639E}" srcId="{00E74BC5-CA6B-448D-A0E2-D068EC938C08}" destId="{449CF658-C2AC-47F9-A82B-AADB3A914657}" srcOrd="3" destOrd="0" parTransId="{5BFB74BC-5418-4023-B5FF-C268F04D9D53}" sibTransId="{FA3B82B4-39A3-4BF5-AB1A-8AD4DCFCFDDF}"/>
    <dgm:cxn modelId="{06AF7CEA-BC13-4D6A-B8A2-CE28F9A2882A}" type="presOf" srcId="{29BE5516-4E78-4084-8DC5-536846E16265}" destId="{FCC6C6E1-F9B0-4C1D-A1EF-E8B8353FA77D}" srcOrd="0" destOrd="0" presId="urn:microsoft.com/office/officeart/2005/8/layout/target2"/>
    <dgm:cxn modelId="{2A06A4C8-23EC-42A5-9EE5-C6546CBB553F}" type="presOf" srcId="{111DC060-1B68-435E-AD95-4665B4DF0A1C}" destId="{4B44DAA8-A061-4CD4-8FDF-3BDFB75AA885}" srcOrd="0" destOrd="0" presId="urn:microsoft.com/office/officeart/2005/8/layout/target2"/>
    <dgm:cxn modelId="{A4F28C7E-02DC-42B3-807C-81A2907A2069}" srcId="{9144C8BE-8A95-4095-8203-BB5BBE018014}" destId="{5A56B6BA-2A78-4871-B69A-209827E74899}" srcOrd="1" destOrd="0" parTransId="{0E06774D-50CB-41B7-BFB8-0F99585B9B13}" sibTransId="{924BED09-FB0B-41EE-9C1B-884BC9670C67}"/>
    <dgm:cxn modelId="{33BA6740-D051-4C2C-AB2B-C545CFF6B0D5}" srcId="{9144C8BE-8A95-4095-8203-BB5BBE018014}" destId="{D3A01296-FB75-404F-A6FF-D6B2E4DB4BB4}" srcOrd="3" destOrd="0" parTransId="{44D1B5A8-6481-423C-8D9F-676F820F1199}" sibTransId="{326E5714-CAFF-4AE5-8DB2-C79C0C74878F}"/>
    <dgm:cxn modelId="{1687ABFE-E2BC-41CC-B03E-088155DADCB9}" type="presOf" srcId="{9144C8BE-8A95-4095-8203-BB5BBE018014}" destId="{19986686-D81D-4598-B03F-EDB2A7D12FC6}" srcOrd="0" destOrd="0" presId="urn:microsoft.com/office/officeart/2005/8/layout/target2"/>
    <dgm:cxn modelId="{486AC8AC-A33B-45A3-9F2D-9D508A9FCDBA}" type="presOf" srcId="{A13470CD-4C3F-4485-B25A-F716E691B176}" destId="{4A0EBB61-AF29-48DD-BC7F-F94E6BF8207A}" srcOrd="0" destOrd="0" presId="urn:microsoft.com/office/officeart/2005/8/layout/target2"/>
    <dgm:cxn modelId="{7139CEAA-2AF4-4B52-A876-BD841BA86FD7}" type="presOf" srcId="{FBA654A3-3210-4058-99A5-FD838AAAAC67}" destId="{C3A921DF-9D27-45CD-905E-8662B0DF399B}" srcOrd="0" destOrd="0" presId="urn:microsoft.com/office/officeart/2005/8/layout/target2"/>
    <dgm:cxn modelId="{E28B1B02-7E9F-4926-A332-4C34153F09B6}" type="presOf" srcId="{5A56B6BA-2A78-4871-B69A-209827E74899}" destId="{AAAB7E94-1AE6-4340-80BB-120561B9030C}" srcOrd="0" destOrd="0" presId="urn:microsoft.com/office/officeart/2005/8/layout/target2"/>
    <dgm:cxn modelId="{219755DE-D600-4FD5-8B11-99C00329DAFB}" type="presOf" srcId="{00E74BC5-CA6B-448D-A0E2-D068EC938C08}" destId="{0055FABE-4024-43EC-9197-0BE0E057CBD3}" srcOrd="0" destOrd="0" presId="urn:microsoft.com/office/officeart/2005/8/layout/target2"/>
    <dgm:cxn modelId="{006923EB-7060-4789-973F-B47644CC954B}" srcId="{9144C8BE-8A95-4095-8203-BB5BBE018014}" destId="{9F2473A9-1640-4395-9441-60D131C02088}" srcOrd="0" destOrd="0" parTransId="{E1B3488A-E332-4888-ACB0-9A7507F1A3B1}" sibTransId="{B1AEE11E-72DC-451C-B7F4-1230D2F9AA92}"/>
    <dgm:cxn modelId="{172C5A0B-05AE-499F-B9AB-36ADE66B0397}" type="presParOf" srcId="{C3A921DF-9D27-45CD-905E-8662B0DF399B}" destId="{1B3C5DB0-DF18-46E3-A27F-7BE95E3D9E35}" srcOrd="0" destOrd="0" presId="urn:microsoft.com/office/officeart/2005/8/layout/target2"/>
    <dgm:cxn modelId="{52002840-4190-40C5-AF1C-C90C624F8EC2}" type="presParOf" srcId="{1B3C5DB0-DF18-46E3-A27F-7BE95E3D9E35}" destId="{19986686-D81D-4598-B03F-EDB2A7D12FC6}" srcOrd="0" destOrd="0" presId="urn:microsoft.com/office/officeart/2005/8/layout/target2"/>
    <dgm:cxn modelId="{EF267423-FACA-4911-BD47-51D256704B6E}" type="presParOf" srcId="{1B3C5DB0-DF18-46E3-A27F-7BE95E3D9E35}" destId="{B015044F-F978-4B31-981B-28A3B0E5C920}" srcOrd="1" destOrd="0" presId="urn:microsoft.com/office/officeart/2005/8/layout/target2"/>
    <dgm:cxn modelId="{9CE858B4-1287-458B-B97D-F16717E8F6E4}" type="presParOf" srcId="{B015044F-F978-4B31-981B-28A3B0E5C920}" destId="{9713B22E-64D4-4F23-A4E6-2D23CD8D9523}" srcOrd="0" destOrd="0" presId="urn:microsoft.com/office/officeart/2005/8/layout/target2"/>
    <dgm:cxn modelId="{52E9FBD0-B1AF-4520-982D-E37535F337D8}" type="presParOf" srcId="{B015044F-F978-4B31-981B-28A3B0E5C920}" destId="{EB788125-FA7D-4C30-A2AF-4E455C445490}" srcOrd="1" destOrd="0" presId="urn:microsoft.com/office/officeart/2005/8/layout/target2"/>
    <dgm:cxn modelId="{054DA92F-9168-4E97-9F84-31AE56628B1D}" type="presParOf" srcId="{B015044F-F978-4B31-981B-28A3B0E5C920}" destId="{AAAB7E94-1AE6-4340-80BB-120561B9030C}" srcOrd="2" destOrd="0" presId="urn:microsoft.com/office/officeart/2005/8/layout/target2"/>
    <dgm:cxn modelId="{14CF41CC-9BCD-49EA-A196-F4A19CE2464E}" type="presParOf" srcId="{B015044F-F978-4B31-981B-28A3B0E5C920}" destId="{CC96163C-D8E6-4B80-9CE5-B39F69748AF6}" srcOrd="3" destOrd="0" presId="urn:microsoft.com/office/officeart/2005/8/layout/target2"/>
    <dgm:cxn modelId="{71B74113-0479-4E64-B05B-5DB1E789471B}" type="presParOf" srcId="{B015044F-F978-4B31-981B-28A3B0E5C920}" destId="{4A0EBB61-AF29-48DD-BC7F-F94E6BF8207A}" srcOrd="4" destOrd="0" presId="urn:microsoft.com/office/officeart/2005/8/layout/target2"/>
    <dgm:cxn modelId="{A6C9E0C6-F8C3-4756-937F-4CCA8BD21E5F}" type="presParOf" srcId="{B015044F-F978-4B31-981B-28A3B0E5C920}" destId="{9AEDC6D9-FB41-4644-A107-5D1C07C4DEA8}" srcOrd="5" destOrd="0" presId="urn:microsoft.com/office/officeart/2005/8/layout/target2"/>
    <dgm:cxn modelId="{B771DDFF-2605-4C42-88D9-118707215F36}" type="presParOf" srcId="{B015044F-F978-4B31-981B-28A3B0E5C920}" destId="{C8852A52-C64A-4FBF-9EDB-6D57E9E590E3}" srcOrd="6" destOrd="0" presId="urn:microsoft.com/office/officeart/2005/8/layout/target2"/>
    <dgm:cxn modelId="{8B70CB68-5A2D-45D2-A651-C27A206E74DE}" type="presParOf" srcId="{C3A921DF-9D27-45CD-905E-8662B0DF399B}" destId="{09BAE4EA-1FC5-44FE-855E-227D4095FDAA}" srcOrd="1" destOrd="0" presId="urn:microsoft.com/office/officeart/2005/8/layout/target2"/>
    <dgm:cxn modelId="{BD8D03A9-722A-4FBF-9438-072B859857DF}" type="presParOf" srcId="{09BAE4EA-1FC5-44FE-855E-227D4095FDAA}" destId="{0055FABE-4024-43EC-9197-0BE0E057CBD3}" srcOrd="0" destOrd="0" presId="urn:microsoft.com/office/officeart/2005/8/layout/target2"/>
    <dgm:cxn modelId="{60975BDE-0AF4-497B-AAC9-E7DA82FE689B}" type="presParOf" srcId="{09BAE4EA-1FC5-44FE-855E-227D4095FDAA}" destId="{7416DDD5-BCD6-4806-8DF4-788D69C1533B}" srcOrd="1" destOrd="0" presId="urn:microsoft.com/office/officeart/2005/8/layout/target2"/>
    <dgm:cxn modelId="{2D062835-C8E0-45B2-A854-1255C67A7162}" type="presParOf" srcId="{7416DDD5-BCD6-4806-8DF4-788D69C1533B}" destId="{2D0250EA-4D18-4300-AAD4-7B7427BA5626}" srcOrd="0" destOrd="0" presId="urn:microsoft.com/office/officeart/2005/8/layout/target2"/>
    <dgm:cxn modelId="{CA6D1E2F-2B70-4747-BAE5-B0EDBE0ED50D}" type="presParOf" srcId="{7416DDD5-BCD6-4806-8DF4-788D69C1533B}" destId="{57811A73-730E-460E-A68B-EBFDF16155EB}" srcOrd="1" destOrd="0" presId="urn:microsoft.com/office/officeart/2005/8/layout/target2"/>
    <dgm:cxn modelId="{B2E924D6-3FDF-402A-9267-D97FD4904BD8}" type="presParOf" srcId="{7416DDD5-BCD6-4806-8DF4-788D69C1533B}" destId="{4B44DAA8-A061-4CD4-8FDF-3BDFB75AA885}" srcOrd="2" destOrd="0" presId="urn:microsoft.com/office/officeart/2005/8/layout/target2"/>
    <dgm:cxn modelId="{360BA616-B7DC-4D91-AE8B-C29D8278A244}" type="presParOf" srcId="{7416DDD5-BCD6-4806-8DF4-788D69C1533B}" destId="{7843D5C5-A781-4BA2-9054-0EFD08B38905}" srcOrd="3" destOrd="0" presId="urn:microsoft.com/office/officeart/2005/8/layout/target2"/>
    <dgm:cxn modelId="{7F8A11B6-7D6A-460C-82FE-A5DAD5F782F6}" type="presParOf" srcId="{7416DDD5-BCD6-4806-8DF4-788D69C1533B}" destId="{FCC6C6E1-F9B0-4C1D-A1EF-E8B8353FA77D}" srcOrd="4" destOrd="0" presId="urn:microsoft.com/office/officeart/2005/8/layout/target2"/>
    <dgm:cxn modelId="{85D7E550-D6EC-4211-9AC3-97E4F922E3F7}" type="presParOf" srcId="{7416DDD5-BCD6-4806-8DF4-788D69C1533B}" destId="{186C475C-6D02-4882-A178-DAE59578509F}" srcOrd="5" destOrd="0" presId="urn:microsoft.com/office/officeart/2005/8/layout/target2"/>
    <dgm:cxn modelId="{1D3C3FDB-CD48-4DFA-8DAC-39245155DF6A}" type="presParOf" srcId="{7416DDD5-BCD6-4806-8DF4-788D69C1533B}" destId="{6877F86F-B51B-4F36-BDC3-380808191BB2}" srcOrd="6" destOrd="0" presId="urn:microsoft.com/office/officeart/2005/8/layout/target2"/>
    <dgm:cxn modelId="{AB84EFAD-4BCD-4ED8-A360-55EF20021C4D}" type="presParOf" srcId="{C3A921DF-9D27-45CD-905E-8662B0DF399B}" destId="{D8A10CCE-7BAC-4981-A910-160C27117444}" srcOrd="2" destOrd="0" presId="urn:microsoft.com/office/officeart/2005/8/layout/target2"/>
    <dgm:cxn modelId="{58EA37C7-E5FA-4D06-AB5D-CBD1AF782147}" type="presParOf" srcId="{D8A10CCE-7BAC-4981-A910-160C27117444}" destId="{AA2A7DA1-4CA4-4EA1-ACD2-A2918B632C33}" srcOrd="0" destOrd="0" presId="urn:microsoft.com/office/officeart/2005/8/layout/target2"/>
    <dgm:cxn modelId="{3988BAC0-013A-4842-8186-C2184E2124CF}" type="presParOf" srcId="{D8A10CCE-7BAC-4981-A910-160C27117444}" destId="{1FA0AC32-AEE0-4F9E-B7DF-7F082BE39C6B}" srcOrd="1" destOrd="0" presId="urn:microsoft.com/office/officeart/2005/8/layout/target2"/>
    <dgm:cxn modelId="{5A91AE24-74A1-44F0-878B-2F9942F2676F}" type="presParOf" srcId="{1FA0AC32-AEE0-4F9E-B7DF-7F082BE39C6B}" destId="{3AE7B2E0-A1B3-474E-AD0F-23A340C50BDD}" srcOrd="0" destOrd="0" presId="urn:microsoft.com/office/officeart/2005/8/layout/target2"/>
    <dgm:cxn modelId="{41309CE1-054D-4497-A0DA-834AFACA75E7}" type="presParOf" srcId="{1FA0AC32-AEE0-4F9E-B7DF-7F082BE39C6B}" destId="{84CDC30A-495B-4459-86D6-B82DD96A8E99}" srcOrd="1" destOrd="0" presId="urn:microsoft.com/office/officeart/2005/8/layout/target2"/>
    <dgm:cxn modelId="{5CBD3E3C-FC08-4366-B42F-400992455BEF}" type="presParOf" srcId="{1FA0AC32-AEE0-4F9E-B7DF-7F082BE39C6B}" destId="{061F0AF8-A031-4F67-8F43-E4E889CD6A9F}"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C19CDC-3E84-415D-96FC-5BBE887969C8}" type="doc">
      <dgm:prSet loTypeId="urn:microsoft.com/office/officeart/2005/8/layout/hList7" loCatId="relationship" qsTypeId="urn:microsoft.com/office/officeart/2005/8/quickstyle/simple5" qsCatId="simple" csTypeId="urn:microsoft.com/office/officeart/2005/8/colors/accent1_2" csCatId="accent1" phldr="1"/>
      <dgm:spPr/>
      <dgm:t>
        <a:bodyPr/>
        <a:lstStyle/>
        <a:p>
          <a:endParaRPr lang="en-US"/>
        </a:p>
      </dgm:t>
    </dgm:pt>
    <dgm:pt modelId="{467EE7EB-9CE4-4391-869D-A92475A93237}">
      <dgm:prSet phldrT="[Text]"/>
      <dgm:spPr/>
      <dgm:t>
        <a:bodyPr/>
        <a:lstStyle/>
        <a:p>
          <a:r>
            <a:rPr lang="en-US" dirty="0" smtClean="0"/>
            <a:t>Establish and maintain rapport and trust</a:t>
          </a:r>
          <a:endParaRPr lang="en-US" dirty="0"/>
        </a:p>
      </dgm:t>
    </dgm:pt>
    <dgm:pt modelId="{FE647326-01C9-4567-8AFF-AA85FA362A88}" type="parTrans" cxnId="{729BF2FB-B86C-4382-9A1B-28307203A9D1}">
      <dgm:prSet/>
      <dgm:spPr/>
      <dgm:t>
        <a:bodyPr/>
        <a:lstStyle/>
        <a:p>
          <a:endParaRPr lang="en-US"/>
        </a:p>
      </dgm:t>
    </dgm:pt>
    <dgm:pt modelId="{667B9B5B-FA89-4E73-A1C0-C11A5CD4A5A6}" type="sibTrans" cxnId="{729BF2FB-B86C-4382-9A1B-28307203A9D1}">
      <dgm:prSet/>
      <dgm:spPr/>
      <dgm:t>
        <a:bodyPr/>
        <a:lstStyle/>
        <a:p>
          <a:endParaRPr lang="en-US"/>
        </a:p>
      </dgm:t>
    </dgm:pt>
    <dgm:pt modelId="{7AE47ED5-ADAA-40DA-A870-35B085684C92}">
      <dgm:prSet phldrT="[Text]"/>
      <dgm:spPr/>
      <dgm:t>
        <a:bodyPr/>
        <a:lstStyle/>
        <a:p>
          <a:r>
            <a:rPr lang="en-US" dirty="0" smtClean="0"/>
            <a:t>Gather information needed for </a:t>
          </a:r>
          <a:r>
            <a:rPr lang="en-US" dirty="0" smtClean="0"/>
            <a:t>interview</a:t>
          </a:r>
          <a:endParaRPr lang="en-US" dirty="0"/>
        </a:p>
      </dgm:t>
    </dgm:pt>
    <dgm:pt modelId="{6B2B3477-2B56-47B6-8E33-1C29525BAEB8}" type="parTrans" cxnId="{16ADFFDD-ED50-4A2F-9470-DA1D2BFE4ABC}">
      <dgm:prSet/>
      <dgm:spPr/>
      <dgm:t>
        <a:bodyPr/>
        <a:lstStyle/>
        <a:p>
          <a:endParaRPr lang="en-US"/>
        </a:p>
      </dgm:t>
    </dgm:pt>
    <dgm:pt modelId="{418B78E6-EB11-4EC0-9A68-8B5ED4DCD286}" type="sibTrans" cxnId="{16ADFFDD-ED50-4A2F-9470-DA1D2BFE4ABC}">
      <dgm:prSet/>
      <dgm:spPr/>
      <dgm:t>
        <a:bodyPr/>
        <a:lstStyle/>
        <a:p>
          <a:endParaRPr lang="en-US"/>
        </a:p>
      </dgm:t>
    </dgm:pt>
    <dgm:pt modelId="{DB6B9B97-8509-4036-AFF6-F60CC09C6C85}">
      <dgm:prSet phldrT="[Text]"/>
      <dgm:spPr/>
      <dgm:t>
        <a:bodyPr/>
        <a:lstStyle/>
        <a:p>
          <a:r>
            <a:rPr lang="en-US" dirty="0" smtClean="0"/>
            <a:t>Communicate caring, ask questions, seek clarification</a:t>
          </a:r>
          <a:endParaRPr lang="en-US" dirty="0"/>
        </a:p>
      </dgm:t>
    </dgm:pt>
    <dgm:pt modelId="{5122D4E7-B8FC-4F78-B57E-F956543E17CD}" type="parTrans" cxnId="{0614EB53-F266-4E85-A7CD-BC87C41738D4}">
      <dgm:prSet/>
      <dgm:spPr/>
      <dgm:t>
        <a:bodyPr/>
        <a:lstStyle/>
        <a:p>
          <a:endParaRPr lang="en-US"/>
        </a:p>
      </dgm:t>
    </dgm:pt>
    <dgm:pt modelId="{D4BE512D-4684-4B92-8582-7A307286E98D}" type="sibTrans" cxnId="{0614EB53-F266-4E85-A7CD-BC87C41738D4}">
      <dgm:prSet/>
      <dgm:spPr/>
      <dgm:t>
        <a:bodyPr/>
        <a:lstStyle/>
        <a:p>
          <a:endParaRPr lang="en-US"/>
        </a:p>
      </dgm:t>
    </dgm:pt>
    <dgm:pt modelId="{F66BC1F3-9CFD-4BA9-9009-5242CC98B886}">
      <dgm:prSet phldrT="[Text]"/>
      <dgm:spPr/>
      <dgm:t>
        <a:bodyPr/>
        <a:lstStyle/>
        <a:p>
          <a:r>
            <a:rPr lang="en-US" dirty="0" smtClean="0"/>
            <a:t>Assist or allow patient to express concerns, thoughts</a:t>
          </a:r>
          <a:r>
            <a:rPr lang="en-US" smtClean="0"/>
            <a:t>, </a:t>
          </a:r>
          <a:r>
            <a:rPr lang="en-US" smtClean="0"/>
            <a:t>feelings</a:t>
          </a:r>
          <a:endParaRPr lang="en-US" dirty="0"/>
        </a:p>
      </dgm:t>
    </dgm:pt>
    <dgm:pt modelId="{57AE9DCE-F951-4C4A-A7E2-B4FD573E7934}" type="parTrans" cxnId="{75F760CD-0974-4462-B84E-4EB415EEF08E}">
      <dgm:prSet/>
      <dgm:spPr/>
      <dgm:t>
        <a:bodyPr/>
        <a:lstStyle/>
        <a:p>
          <a:endParaRPr lang="en-US"/>
        </a:p>
      </dgm:t>
    </dgm:pt>
    <dgm:pt modelId="{324452C0-4133-49B2-A8C1-209F4C92D765}" type="sibTrans" cxnId="{75F760CD-0974-4462-B84E-4EB415EEF08E}">
      <dgm:prSet/>
      <dgm:spPr/>
      <dgm:t>
        <a:bodyPr/>
        <a:lstStyle/>
        <a:p>
          <a:endParaRPr lang="en-US"/>
        </a:p>
      </dgm:t>
    </dgm:pt>
    <dgm:pt modelId="{26EA8F8F-E8EC-4C53-A4EE-9F1D1E10A071}">
      <dgm:prSet phldrT="[Text]"/>
      <dgm:spPr/>
      <dgm:t>
        <a:bodyPr/>
        <a:lstStyle/>
        <a:p>
          <a:r>
            <a:rPr lang="en-US" dirty="0" smtClean="0"/>
            <a:t>Summarize and conclude</a:t>
          </a:r>
          <a:endParaRPr lang="en-US" dirty="0"/>
        </a:p>
      </dgm:t>
    </dgm:pt>
    <dgm:pt modelId="{440D3EB3-A2E6-42B1-92C1-8DAB08D44F0B}" type="parTrans" cxnId="{40AF9F8A-4D2E-45AF-9F3B-BE5027A7CFF5}">
      <dgm:prSet/>
      <dgm:spPr/>
      <dgm:t>
        <a:bodyPr/>
        <a:lstStyle/>
        <a:p>
          <a:endParaRPr lang="en-US"/>
        </a:p>
      </dgm:t>
    </dgm:pt>
    <dgm:pt modelId="{B0032C10-ADAC-48A2-88ED-E0E860BD1A96}" type="sibTrans" cxnId="{40AF9F8A-4D2E-45AF-9F3B-BE5027A7CFF5}">
      <dgm:prSet/>
      <dgm:spPr/>
      <dgm:t>
        <a:bodyPr/>
        <a:lstStyle/>
        <a:p>
          <a:endParaRPr lang="en-US"/>
        </a:p>
      </dgm:t>
    </dgm:pt>
    <dgm:pt modelId="{5552B37A-814F-466E-869A-886079DB576C}">
      <dgm:prSet phldrT="[Text]"/>
      <dgm:spPr/>
      <dgm:t>
        <a:bodyPr/>
        <a:lstStyle/>
        <a:p>
          <a:r>
            <a:rPr lang="en-US" dirty="0" smtClean="0"/>
            <a:t>Assure patient of </a:t>
          </a:r>
          <a:r>
            <a:rPr lang="en-US" dirty="0" smtClean="0"/>
            <a:t>confidentiality again</a:t>
          </a:r>
          <a:endParaRPr lang="en-US" dirty="0"/>
        </a:p>
      </dgm:t>
    </dgm:pt>
    <dgm:pt modelId="{9DA4717D-B221-4DFF-85E8-CDC51DCB4005}" type="parTrans" cxnId="{594E9A53-9F4A-4670-8BE3-7D33B7425BDA}">
      <dgm:prSet/>
      <dgm:spPr/>
      <dgm:t>
        <a:bodyPr/>
        <a:lstStyle/>
        <a:p>
          <a:endParaRPr lang="en-US"/>
        </a:p>
      </dgm:t>
    </dgm:pt>
    <dgm:pt modelId="{A461D4CB-D86B-40F3-85B5-52757769C53E}" type="sibTrans" cxnId="{594E9A53-9F4A-4670-8BE3-7D33B7425BDA}">
      <dgm:prSet/>
      <dgm:spPr/>
      <dgm:t>
        <a:bodyPr/>
        <a:lstStyle/>
        <a:p>
          <a:endParaRPr lang="en-US"/>
        </a:p>
      </dgm:t>
    </dgm:pt>
    <dgm:pt modelId="{8DA88A62-69A8-43C8-A67B-CB917584016F}">
      <dgm:prSet phldrT="[Text]"/>
      <dgm:spPr/>
      <dgm:t>
        <a:bodyPr/>
        <a:lstStyle/>
        <a:p>
          <a:r>
            <a:rPr lang="en-US" dirty="0" smtClean="0"/>
            <a:t>Assure patient of confidentiality</a:t>
          </a:r>
          <a:endParaRPr lang="en-US" dirty="0"/>
        </a:p>
      </dgm:t>
    </dgm:pt>
    <dgm:pt modelId="{CE97423C-7205-4538-B3AE-C11BABA81FF8}" type="parTrans" cxnId="{61DCD148-229A-4046-BDAA-C85F1C1B3412}">
      <dgm:prSet/>
      <dgm:spPr/>
    </dgm:pt>
    <dgm:pt modelId="{54B2506F-3A15-4659-9B58-D2678AC25BD3}" type="sibTrans" cxnId="{61DCD148-229A-4046-BDAA-C85F1C1B3412}">
      <dgm:prSet/>
      <dgm:spPr/>
    </dgm:pt>
    <dgm:pt modelId="{11C28762-D628-48F3-AD81-80E1E90F8900}">
      <dgm:prSet phldrT="[Text]"/>
      <dgm:spPr/>
      <dgm:t>
        <a:bodyPr/>
        <a:lstStyle/>
        <a:p>
          <a:r>
            <a:rPr lang="en-US" dirty="0" smtClean="0"/>
            <a:t>Ensure privacy</a:t>
          </a:r>
          <a:endParaRPr lang="en-US" dirty="0"/>
        </a:p>
      </dgm:t>
    </dgm:pt>
    <dgm:pt modelId="{998F54E7-20A9-4CA7-B5A9-DFD49DE92E63}" type="parTrans" cxnId="{D72FCB25-AA71-423F-B40C-69569BC2DAD0}">
      <dgm:prSet/>
      <dgm:spPr/>
    </dgm:pt>
    <dgm:pt modelId="{19563E04-F8C7-457E-9D8F-334A955D4003}" type="sibTrans" cxnId="{D72FCB25-AA71-423F-B40C-69569BC2DAD0}">
      <dgm:prSet/>
      <dgm:spPr/>
    </dgm:pt>
    <dgm:pt modelId="{F9700ADA-BFD1-4FA3-B491-44C457FDE092}">
      <dgm:prSet phldrT="[Text]"/>
      <dgm:spPr/>
      <dgm:t>
        <a:bodyPr/>
        <a:lstStyle/>
        <a:p>
          <a:r>
            <a:rPr lang="en-US" dirty="0" smtClean="0"/>
            <a:t>Clarify information provided</a:t>
          </a:r>
          <a:endParaRPr lang="en-US" dirty="0"/>
        </a:p>
      </dgm:t>
    </dgm:pt>
    <dgm:pt modelId="{630506E9-1550-4B4D-867B-08F8B1203819}" type="parTrans" cxnId="{38968DE1-DCAF-4981-9F50-728423A3FFD8}">
      <dgm:prSet/>
      <dgm:spPr/>
    </dgm:pt>
    <dgm:pt modelId="{09E0FC6A-7FE1-4B79-88DC-C359AADFCA87}" type="sibTrans" cxnId="{38968DE1-DCAF-4981-9F50-728423A3FFD8}">
      <dgm:prSet/>
      <dgm:spPr/>
    </dgm:pt>
    <dgm:pt modelId="{94CA5F86-2434-417F-8599-13170089ED67}">
      <dgm:prSet phldrT="[Text]"/>
      <dgm:spPr/>
      <dgm:t>
        <a:bodyPr/>
        <a:lstStyle/>
        <a:p>
          <a:r>
            <a:rPr lang="en-US" dirty="0" smtClean="0"/>
            <a:t>Explore cultural inhibitors and preferences</a:t>
          </a:r>
          <a:endParaRPr lang="en-US" dirty="0"/>
        </a:p>
      </dgm:t>
    </dgm:pt>
    <dgm:pt modelId="{E9362A55-206D-4572-B0A2-898A8FDCD570}" type="parTrans" cxnId="{14AC3D3E-4541-4258-A730-6BAC05FAF78A}">
      <dgm:prSet/>
      <dgm:spPr/>
    </dgm:pt>
    <dgm:pt modelId="{7DB9786A-A5BA-4A1D-9D73-F9F080DD1D04}" type="sibTrans" cxnId="{14AC3D3E-4541-4258-A730-6BAC05FAF78A}">
      <dgm:prSet/>
      <dgm:spPr/>
    </dgm:pt>
    <dgm:pt modelId="{8FD9CC87-9E6E-4CB5-AE88-F3CC7164E374}">
      <dgm:prSet phldrT="[Text]"/>
      <dgm:spPr/>
      <dgm:t>
        <a:bodyPr/>
        <a:lstStyle/>
        <a:p>
          <a:r>
            <a:rPr lang="en-US" dirty="0" smtClean="0"/>
            <a:t>Make sure you hear and understand what the patient is communicating</a:t>
          </a:r>
          <a:endParaRPr lang="en-US" dirty="0"/>
        </a:p>
      </dgm:t>
    </dgm:pt>
    <dgm:pt modelId="{0134046A-B7FE-4277-946A-877542348432}" type="parTrans" cxnId="{32A07B9E-07C5-4CA2-BABC-A42A61988837}">
      <dgm:prSet/>
      <dgm:spPr/>
    </dgm:pt>
    <dgm:pt modelId="{FF556980-5FA5-4CB9-AE13-049BDBA84293}" type="sibTrans" cxnId="{32A07B9E-07C5-4CA2-BABC-A42A61988837}">
      <dgm:prSet/>
      <dgm:spPr/>
    </dgm:pt>
    <dgm:pt modelId="{FD6A4864-05A5-42F1-B659-9AA28282C498}">
      <dgm:prSet phldrT="[Text]"/>
      <dgm:spPr/>
      <dgm:t>
        <a:bodyPr/>
        <a:lstStyle/>
        <a:p>
          <a:r>
            <a:rPr lang="en-US" dirty="0" smtClean="0"/>
            <a:t>Sum up, explain next steps, conclude</a:t>
          </a:r>
          <a:endParaRPr lang="en-US" dirty="0"/>
        </a:p>
      </dgm:t>
    </dgm:pt>
    <dgm:pt modelId="{69B64389-85D3-4B98-B504-4CE9BE587122}" type="parTrans" cxnId="{E1B893D5-CBEC-40C6-B983-6D3360A04285}">
      <dgm:prSet/>
      <dgm:spPr/>
    </dgm:pt>
    <dgm:pt modelId="{3B3ED228-977D-4E96-9916-07C3186D3CD9}" type="sibTrans" cxnId="{E1B893D5-CBEC-40C6-B983-6D3360A04285}">
      <dgm:prSet/>
      <dgm:spPr/>
    </dgm:pt>
    <dgm:pt modelId="{9F203EBA-C671-496C-ACCC-6A05598C618C}" type="pres">
      <dgm:prSet presAssocID="{C1C19CDC-3E84-415D-96FC-5BBE887969C8}" presName="Name0" presStyleCnt="0">
        <dgm:presLayoutVars>
          <dgm:dir/>
          <dgm:resizeHandles val="exact"/>
        </dgm:presLayoutVars>
      </dgm:prSet>
      <dgm:spPr/>
      <dgm:t>
        <a:bodyPr/>
        <a:lstStyle/>
        <a:p>
          <a:endParaRPr lang="en-US"/>
        </a:p>
      </dgm:t>
    </dgm:pt>
    <dgm:pt modelId="{8C7954C1-70C3-4CBC-9AA7-0EA8F06742A1}" type="pres">
      <dgm:prSet presAssocID="{C1C19CDC-3E84-415D-96FC-5BBE887969C8}" presName="fgShape" presStyleLbl="fgShp" presStyleIdx="0" presStyleCnt="1"/>
      <dgm:spPr/>
    </dgm:pt>
    <dgm:pt modelId="{EF92BE56-36D5-4EE8-AF60-078B88215A12}" type="pres">
      <dgm:prSet presAssocID="{C1C19CDC-3E84-415D-96FC-5BBE887969C8}" presName="linComp" presStyleCnt="0"/>
      <dgm:spPr/>
    </dgm:pt>
    <dgm:pt modelId="{946BB1D3-C331-4D98-8CFD-F68E32D8ECE4}" type="pres">
      <dgm:prSet presAssocID="{467EE7EB-9CE4-4391-869D-A92475A93237}" presName="compNode" presStyleCnt="0"/>
      <dgm:spPr/>
    </dgm:pt>
    <dgm:pt modelId="{083E503E-1F5A-43D8-993A-F7AA1006A9EF}" type="pres">
      <dgm:prSet presAssocID="{467EE7EB-9CE4-4391-869D-A92475A93237}" presName="bkgdShape" presStyleLbl="node1" presStyleIdx="0" presStyleCnt="4"/>
      <dgm:spPr/>
      <dgm:t>
        <a:bodyPr/>
        <a:lstStyle/>
        <a:p>
          <a:endParaRPr lang="en-US"/>
        </a:p>
      </dgm:t>
    </dgm:pt>
    <dgm:pt modelId="{1AD7851F-0087-49D8-80D3-A373AC836D7A}" type="pres">
      <dgm:prSet presAssocID="{467EE7EB-9CE4-4391-869D-A92475A93237}" presName="nodeTx" presStyleLbl="node1" presStyleIdx="0" presStyleCnt="4">
        <dgm:presLayoutVars>
          <dgm:bulletEnabled val="1"/>
        </dgm:presLayoutVars>
      </dgm:prSet>
      <dgm:spPr/>
      <dgm:t>
        <a:bodyPr/>
        <a:lstStyle/>
        <a:p>
          <a:endParaRPr lang="en-US"/>
        </a:p>
      </dgm:t>
    </dgm:pt>
    <dgm:pt modelId="{59576EF1-9891-4E39-8E60-49FA54679067}" type="pres">
      <dgm:prSet presAssocID="{467EE7EB-9CE4-4391-869D-A92475A93237}" presName="invisiNode" presStyleLbl="node1" presStyleIdx="0" presStyleCnt="4"/>
      <dgm:spPr/>
    </dgm:pt>
    <dgm:pt modelId="{B1F94787-459C-42AC-AAD9-09CA0EF2426C}" type="pres">
      <dgm:prSet presAssocID="{467EE7EB-9CE4-4391-869D-A92475A93237}"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EF8E429D-E719-4DD6-B210-D9D3FA62D4DF}" type="pres">
      <dgm:prSet presAssocID="{667B9B5B-FA89-4E73-A1C0-C11A5CD4A5A6}" presName="sibTrans" presStyleLbl="sibTrans2D1" presStyleIdx="0" presStyleCnt="0"/>
      <dgm:spPr/>
      <dgm:t>
        <a:bodyPr/>
        <a:lstStyle/>
        <a:p>
          <a:endParaRPr lang="en-US"/>
        </a:p>
      </dgm:t>
    </dgm:pt>
    <dgm:pt modelId="{E3F7270E-5C82-409C-94AB-5CE89D6FD625}" type="pres">
      <dgm:prSet presAssocID="{DB6B9B97-8509-4036-AFF6-F60CC09C6C85}" presName="compNode" presStyleCnt="0"/>
      <dgm:spPr/>
    </dgm:pt>
    <dgm:pt modelId="{AA69BD36-C5C8-4F96-80A4-1AE341F25A91}" type="pres">
      <dgm:prSet presAssocID="{DB6B9B97-8509-4036-AFF6-F60CC09C6C85}" presName="bkgdShape" presStyleLbl="node1" presStyleIdx="1" presStyleCnt="4"/>
      <dgm:spPr/>
      <dgm:t>
        <a:bodyPr/>
        <a:lstStyle/>
        <a:p>
          <a:endParaRPr lang="en-US"/>
        </a:p>
      </dgm:t>
    </dgm:pt>
    <dgm:pt modelId="{3063661F-9099-4844-97DE-B6D4B33FFFC5}" type="pres">
      <dgm:prSet presAssocID="{DB6B9B97-8509-4036-AFF6-F60CC09C6C85}" presName="nodeTx" presStyleLbl="node1" presStyleIdx="1" presStyleCnt="4">
        <dgm:presLayoutVars>
          <dgm:bulletEnabled val="1"/>
        </dgm:presLayoutVars>
      </dgm:prSet>
      <dgm:spPr/>
      <dgm:t>
        <a:bodyPr/>
        <a:lstStyle/>
        <a:p>
          <a:endParaRPr lang="en-US"/>
        </a:p>
      </dgm:t>
    </dgm:pt>
    <dgm:pt modelId="{3BC49AB5-529F-4A03-80CF-0212E921463E}" type="pres">
      <dgm:prSet presAssocID="{DB6B9B97-8509-4036-AFF6-F60CC09C6C85}" presName="invisiNode" presStyleLbl="node1" presStyleIdx="1" presStyleCnt="4"/>
      <dgm:spPr/>
    </dgm:pt>
    <dgm:pt modelId="{A6AD327F-7895-4428-A566-3C1B7005B079}" type="pres">
      <dgm:prSet presAssocID="{DB6B9B97-8509-4036-AFF6-F60CC09C6C85}"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1C20BFC6-C9A2-499C-8DDB-3F90B36FA689}" type="pres">
      <dgm:prSet presAssocID="{D4BE512D-4684-4B92-8582-7A307286E98D}" presName="sibTrans" presStyleLbl="sibTrans2D1" presStyleIdx="0" presStyleCnt="0"/>
      <dgm:spPr/>
      <dgm:t>
        <a:bodyPr/>
        <a:lstStyle/>
        <a:p>
          <a:endParaRPr lang="en-US"/>
        </a:p>
      </dgm:t>
    </dgm:pt>
    <dgm:pt modelId="{9AB654A5-E034-4E67-B394-50A8FCDE333D}" type="pres">
      <dgm:prSet presAssocID="{F66BC1F3-9CFD-4BA9-9009-5242CC98B886}" presName="compNode" presStyleCnt="0"/>
      <dgm:spPr/>
    </dgm:pt>
    <dgm:pt modelId="{DEA7BC67-A799-4FB8-A015-1DA831B5D993}" type="pres">
      <dgm:prSet presAssocID="{F66BC1F3-9CFD-4BA9-9009-5242CC98B886}" presName="bkgdShape" presStyleLbl="node1" presStyleIdx="2" presStyleCnt="4"/>
      <dgm:spPr/>
      <dgm:t>
        <a:bodyPr/>
        <a:lstStyle/>
        <a:p>
          <a:endParaRPr lang="en-US"/>
        </a:p>
      </dgm:t>
    </dgm:pt>
    <dgm:pt modelId="{A17EE74B-4A2F-4C6F-B7D6-83AD9D2095C9}" type="pres">
      <dgm:prSet presAssocID="{F66BC1F3-9CFD-4BA9-9009-5242CC98B886}" presName="nodeTx" presStyleLbl="node1" presStyleIdx="2" presStyleCnt="4">
        <dgm:presLayoutVars>
          <dgm:bulletEnabled val="1"/>
        </dgm:presLayoutVars>
      </dgm:prSet>
      <dgm:spPr/>
      <dgm:t>
        <a:bodyPr/>
        <a:lstStyle/>
        <a:p>
          <a:endParaRPr lang="en-US"/>
        </a:p>
      </dgm:t>
    </dgm:pt>
    <dgm:pt modelId="{9F69E695-02F2-403F-BC38-5BAEE4B32329}" type="pres">
      <dgm:prSet presAssocID="{F66BC1F3-9CFD-4BA9-9009-5242CC98B886}" presName="invisiNode" presStyleLbl="node1" presStyleIdx="2" presStyleCnt="4"/>
      <dgm:spPr/>
    </dgm:pt>
    <dgm:pt modelId="{44C2EA4F-01CD-4BC5-9449-1DACBFB46094}" type="pres">
      <dgm:prSet presAssocID="{F66BC1F3-9CFD-4BA9-9009-5242CC98B886}"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2011BEEA-3D2D-4126-99C9-056673C6F9CC}" type="pres">
      <dgm:prSet presAssocID="{324452C0-4133-49B2-A8C1-209F4C92D765}" presName="sibTrans" presStyleLbl="sibTrans2D1" presStyleIdx="0" presStyleCnt="0"/>
      <dgm:spPr/>
      <dgm:t>
        <a:bodyPr/>
        <a:lstStyle/>
        <a:p>
          <a:endParaRPr lang="en-US"/>
        </a:p>
      </dgm:t>
    </dgm:pt>
    <dgm:pt modelId="{376D5032-24F1-416A-957A-E060550006E5}" type="pres">
      <dgm:prSet presAssocID="{26EA8F8F-E8EC-4C53-A4EE-9F1D1E10A071}" presName="compNode" presStyleCnt="0"/>
      <dgm:spPr/>
    </dgm:pt>
    <dgm:pt modelId="{13EE3230-F659-45FE-9141-F183DF617F61}" type="pres">
      <dgm:prSet presAssocID="{26EA8F8F-E8EC-4C53-A4EE-9F1D1E10A071}" presName="bkgdShape" presStyleLbl="node1" presStyleIdx="3" presStyleCnt="4"/>
      <dgm:spPr/>
      <dgm:t>
        <a:bodyPr/>
        <a:lstStyle/>
        <a:p>
          <a:endParaRPr lang="en-US"/>
        </a:p>
      </dgm:t>
    </dgm:pt>
    <dgm:pt modelId="{E54B2AEB-C062-4A8C-8FED-0FFF4DAA274A}" type="pres">
      <dgm:prSet presAssocID="{26EA8F8F-E8EC-4C53-A4EE-9F1D1E10A071}" presName="nodeTx" presStyleLbl="node1" presStyleIdx="3" presStyleCnt="4">
        <dgm:presLayoutVars>
          <dgm:bulletEnabled val="1"/>
        </dgm:presLayoutVars>
      </dgm:prSet>
      <dgm:spPr/>
      <dgm:t>
        <a:bodyPr/>
        <a:lstStyle/>
        <a:p>
          <a:endParaRPr lang="en-US"/>
        </a:p>
      </dgm:t>
    </dgm:pt>
    <dgm:pt modelId="{402CA54A-278C-444F-B562-9CDDE5ABCD90}" type="pres">
      <dgm:prSet presAssocID="{26EA8F8F-E8EC-4C53-A4EE-9F1D1E10A071}" presName="invisiNode" presStyleLbl="node1" presStyleIdx="3" presStyleCnt="4"/>
      <dgm:spPr/>
    </dgm:pt>
    <dgm:pt modelId="{41C81952-4EB7-4263-83B7-F96EE0A4A13C}" type="pres">
      <dgm:prSet presAssocID="{26EA8F8F-E8EC-4C53-A4EE-9F1D1E10A071}"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C47C91CA-2EC3-4498-B8F7-83A9FAEA7AA0}" type="presOf" srcId="{F9700ADA-BFD1-4FA3-B491-44C457FDE092}" destId="{DEA7BC67-A799-4FB8-A015-1DA831B5D993}" srcOrd="0" destOrd="1" presId="urn:microsoft.com/office/officeart/2005/8/layout/hList7"/>
    <dgm:cxn modelId="{994BDF3A-CD99-45E9-8173-C0670C37EE5C}" type="presOf" srcId="{8FD9CC87-9E6E-4CB5-AE88-F3CC7164E374}" destId="{DEA7BC67-A799-4FB8-A015-1DA831B5D993}" srcOrd="0" destOrd="2" presId="urn:microsoft.com/office/officeart/2005/8/layout/hList7"/>
    <dgm:cxn modelId="{FDAC8EDC-7E02-4401-B229-35EE3ADF0B9D}" type="presOf" srcId="{467EE7EB-9CE4-4391-869D-A92475A93237}" destId="{083E503E-1F5A-43D8-993A-F7AA1006A9EF}" srcOrd="0" destOrd="0" presId="urn:microsoft.com/office/officeart/2005/8/layout/hList7"/>
    <dgm:cxn modelId="{75F760CD-0974-4462-B84E-4EB415EEF08E}" srcId="{C1C19CDC-3E84-415D-96FC-5BBE887969C8}" destId="{F66BC1F3-9CFD-4BA9-9009-5242CC98B886}" srcOrd="2" destOrd="0" parTransId="{57AE9DCE-F951-4C4A-A7E2-B4FD573E7934}" sibTransId="{324452C0-4133-49B2-A8C1-209F4C92D765}"/>
    <dgm:cxn modelId="{FAFFE13A-29F6-4356-AB0E-D72CC66F1649}" type="presOf" srcId="{F66BC1F3-9CFD-4BA9-9009-5242CC98B886}" destId="{DEA7BC67-A799-4FB8-A015-1DA831B5D993}" srcOrd="0" destOrd="0" presId="urn:microsoft.com/office/officeart/2005/8/layout/hList7"/>
    <dgm:cxn modelId="{D72FCB25-AA71-423F-B40C-69569BC2DAD0}" srcId="{467EE7EB-9CE4-4391-869D-A92475A93237}" destId="{11C28762-D628-48F3-AD81-80E1E90F8900}" srcOrd="2" destOrd="0" parTransId="{998F54E7-20A9-4CA7-B5A9-DFD49DE92E63}" sibTransId="{19563E04-F8C7-457E-9D8F-334A955D4003}"/>
    <dgm:cxn modelId="{79B9AF66-307E-4583-B097-35E476C177B7}" type="presOf" srcId="{5552B37A-814F-466E-869A-886079DB576C}" destId="{E54B2AEB-C062-4A8C-8FED-0FFF4DAA274A}" srcOrd="1" destOrd="1" presId="urn:microsoft.com/office/officeart/2005/8/layout/hList7"/>
    <dgm:cxn modelId="{55779C0B-6116-4F09-8AB6-9EF7675CDAB2}" type="presOf" srcId="{667B9B5B-FA89-4E73-A1C0-C11A5CD4A5A6}" destId="{EF8E429D-E719-4DD6-B210-D9D3FA62D4DF}" srcOrd="0" destOrd="0" presId="urn:microsoft.com/office/officeart/2005/8/layout/hList7"/>
    <dgm:cxn modelId="{0ECF976A-7BBC-4EF4-A9CC-05FC6CBA56C6}" type="presOf" srcId="{7AE47ED5-ADAA-40DA-A870-35B085684C92}" destId="{083E503E-1F5A-43D8-993A-F7AA1006A9EF}" srcOrd="0" destOrd="1" presId="urn:microsoft.com/office/officeart/2005/8/layout/hList7"/>
    <dgm:cxn modelId="{61DCD148-229A-4046-BDAA-C85F1C1B3412}" srcId="{467EE7EB-9CE4-4391-869D-A92475A93237}" destId="{8DA88A62-69A8-43C8-A67B-CB917584016F}" srcOrd="1" destOrd="0" parTransId="{CE97423C-7205-4538-B3AE-C11BABA81FF8}" sibTransId="{54B2506F-3A15-4659-9B58-D2678AC25BD3}"/>
    <dgm:cxn modelId="{E0AACC68-0216-4A2A-83E5-8E5C9F80747E}" type="presOf" srcId="{94CA5F86-2434-417F-8599-13170089ED67}" destId="{3063661F-9099-4844-97DE-B6D4B33FFFC5}" srcOrd="1" destOrd="1" presId="urn:microsoft.com/office/officeart/2005/8/layout/hList7"/>
    <dgm:cxn modelId="{09D0380B-4A4E-44F9-8CF0-DFBF71772CF4}" type="presOf" srcId="{F9700ADA-BFD1-4FA3-B491-44C457FDE092}" destId="{A17EE74B-4A2F-4C6F-B7D6-83AD9D2095C9}" srcOrd="1" destOrd="1" presId="urn:microsoft.com/office/officeart/2005/8/layout/hList7"/>
    <dgm:cxn modelId="{0614EB53-F266-4E85-A7CD-BC87C41738D4}" srcId="{C1C19CDC-3E84-415D-96FC-5BBE887969C8}" destId="{DB6B9B97-8509-4036-AFF6-F60CC09C6C85}" srcOrd="1" destOrd="0" parTransId="{5122D4E7-B8FC-4F78-B57E-F956543E17CD}" sibTransId="{D4BE512D-4684-4B92-8582-7A307286E98D}"/>
    <dgm:cxn modelId="{ACD4BDA8-403F-42F5-8D3B-56D769FD0499}" type="presOf" srcId="{F66BC1F3-9CFD-4BA9-9009-5242CC98B886}" destId="{A17EE74B-4A2F-4C6F-B7D6-83AD9D2095C9}" srcOrd="1" destOrd="0" presId="urn:microsoft.com/office/officeart/2005/8/layout/hList7"/>
    <dgm:cxn modelId="{B8CB7CA5-092B-4A1E-B22F-F63E7E5E7C7E}" type="presOf" srcId="{324452C0-4133-49B2-A8C1-209F4C92D765}" destId="{2011BEEA-3D2D-4126-99C9-056673C6F9CC}" srcOrd="0" destOrd="0" presId="urn:microsoft.com/office/officeart/2005/8/layout/hList7"/>
    <dgm:cxn modelId="{32A07B9E-07C5-4CA2-BABC-A42A61988837}" srcId="{F66BC1F3-9CFD-4BA9-9009-5242CC98B886}" destId="{8FD9CC87-9E6E-4CB5-AE88-F3CC7164E374}" srcOrd="1" destOrd="0" parTransId="{0134046A-B7FE-4277-946A-877542348432}" sibTransId="{FF556980-5FA5-4CB9-AE13-049BDBA84293}"/>
    <dgm:cxn modelId="{14AC3D3E-4541-4258-A730-6BAC05FAF78A}" srcId="{DB6B9B97-8509-4036-AFF6-F60CC09C6C85}" destId="{94CA5F86-2434-417F-8599-13170089ED67}" srcOrd="0" destOrd="0" parTransId="{E9362A55-206D-4572-B0A2-898A8FDCD570}" sibTransId="{7DB9786A-A5BA-4A1D-9D73-F9F080DD1D04}"/>
    <dgm:cxn modelId="{594E9A53-9F4A-4670-8BE3-7D33B7425BDA}" srcId="{26EA8F8F-E8EC-4C53-A4EE-9F1D1E10A071}" destId="{5552B37A-814F-466E-869A-886079DB576C}" srcOrd="0" destOrd="0" parTransId="{9DA4717D-B221-4DFF-85E8-CDC51DCB4005}" sibTransId="{A461D4CB-D86B-40F3-85B5-52757769C53E}"/>
    <dgm:cxn modelId="{60E02B24-1837-40BD-96E6-897C2A7A75F5}" type="presOf" srcId="{7AE47ED5-ADAA-40DA-A870-35B085684C92}" destId="{1AD7851F-0087-49D8-80D3-A373AC836D7A}" srcOrd="1" destOrd="1" presId="urn:microsoft.com/office/officeart/2005/8/layout/hList7"/>
    <dgm:cxn modelId="{E8DA4E22-3F22-4A4D-86B6-5694254F5696}" type="presOf" srcId="{467EE7EB-9CE4-4391-869D-A92475A93237}" destId="{1AD7851F-0087-49D8-80D3-A373AC836D7A}" srcOrd="1" destOrd="0" presId="urn:microsoft.com/office/officeart/2005/8/layout/hList7"/>
    <dgm:cxn modelId="{F49583F9-C61A-4363-9DCB-A669B521719A}" type="presOf" srcId="{8FD9CC87-9E6E-4CB5-AE88-F3CC7164E374}" destId="{A17EE74B-4A2F-4C6F-B7D6-83AD9D2095C9}" srcOrd="1" destOrd="2" presId="urn:microsoft.com/office/officeart/2005/8/layout/hList7"/>
    <dgm:cxn modelId="{06F1067C-669F-484F-9C4D-BBAD7CC1BB6F}" type="presOf" srcId="{DB6B9B97-8509-4036-AFF6-F60CC09C6C85}" destId="{3063661F-9099-4844-97DE-B6D4B33FFFC5}" srcOrd="1" destOrd="0" presId="urn:microsoft.com/office/officeart/2005/8/layout/hList7"/>
    <dgm:cxn modelId="{D9B35C89-BB86-4C1E-9C54-61ABE123F4A2}" type="presOf" srcId="{DB6B9B97-8509-4036-AFF6-F60CC09C6C85}" destId="{AA69BD36-C5C8-4F96-80A4-1AE341F25A91}" srcOrd="0" destOrd="0" presId="urn:microsoft.com/office/officeart/2005/8/layout/hList7"/>
    <dgm:cxn modelId="{8B7DE89A-02BF-430D-82C2-91F23E989CD5}" type="presOf" srcId="{8DA88A62-69A8-43C8-A67B-CB917584016F}" destId="{1AD7851F-0087-49D8-80D3-A373AC836D7A}" srcOrd="1" destOrd="2" presId="urn:microsoft.com/office/officeart/2005/8/layout/hList7"/>
    <dgm:cxn modelId="{B1F48DE9-F122-401D-9773-1A795C330700}" type="presOf" srcId="{D4BE512D-4684-4B92-8582-7A307286E98D}" destId="{1C20BFC6-C9A2-499C-8DDB-3F90B36FA689}" srcOrd="0" destOrd="0" presId="urn:microsoft.com/office/officeart/2005/8/layout/hList7"/>
    <dgm:cxn modelId="{E1B893D5-CBEC-40C6-B983-6D3360A04285}" srcId="{26EA8F8F-E8EC-4C53-A4EE-9F1D1E10A071}" destId="{FD6A4864-05A5-42F1-B659-9AA28282C498}" srcOrd="1" destOrd="0" parTransId="{69B64389-85D3-4B98-B504-4CE9BE587122}" sibTransId="{3B3ED228-977D-4E96-9916-07C3186D3CD9}"/>
    <dgm:cxn modelId="{38968DE1-DCAF-4981-9F50-728423A3FFD8}" srcId="{F66BC1F3-9CFD-4BA9-9009-5242CC98B886}" destId="{F9700ADA-BFD1-4FA3-B491-44C457FDE092}" srcOrd="0" destOrd="0" parTransId="{630506E9-1550-4B4D-867B-08F8B1203819}" sibTransId="{09E0FC6A-7FE1-4B79-88DC-C359AADFCA87}"/>
    <dgm:cxn modelId="{44A4CF81-C983-4B82-A884-F02E8933180A}" type="presOf" srcId="{26EA8F8F-E8EC-4C53-A4EE-9F1D1E10A071}" destId="{13EE3230-F659-45FE-9141-F183DF617F61}" srcOrd="0" destOrd="0" presId="urn:microsoft.com/office/officeart/2005/8/layout/hList7"/>
    <dgm:cxn modelId="{650B026A-DB78-4E87-99C0-D3155693412E}" type="presOf" srcId="{94CA5F86-2434-417F-8599-13170089ED67}" destId="{AA69BD36-C5C8-4F96-80A4-1AE341F25A91}" srcOrd="0" destOrd="1" presId="urn:microsoft.com/office/officeart/2005/8/layout/hList7"/>
    <dgm:cxn modelId="{90268471-010B-4476-BF79-3E38E932686F}" type="presOf" srcId="{5552B37A-814F-466E-869A-886079DB576C}" destId="{13EE3230-F659-45FE-9141-F183DF617F61}" srcOrd="0" destOrd="1" presId="urn:microsoft.com/office/officeart/2005/8/layout/hList7"/>
    <dgm:cxn modelId="{729BF2FB-B86C-4382-9A1B-28307203A9D1}" srcId="{C1C19CDC-3E84-415D-96FC-5BBE887969C8}" destId="{467EE7EB-9CE4-4391-869D-A92475A93237}" srcOrd="0" destOrd="0" parTransId="{FE647326-01C9-4567-8AFF-AA85FA362A88}" sibTransId="{667B9B5B-FA89-4E73-A1C0-C11A5CD4A5A6}"/>
    <dgm:cxn modelId="{5299572E-D85F-43FE-AA8E-7EC0B989783C}" type="presOf" srcId="{26EA8F8F-E8EC-4C53-A4EE-9F1D1E10A071}" destId="{E54B2AEB-C062-4A8C-8FED-0FFF4DAA274A}" srcOrd="1" destOrd="0" presId="urn:microsoft.com/office/officeart/2005/8/layout/hList7"/>
    <dgm:cxn modelId="{17F7E4B1-8310-40EC-826E-55B0E98CEC1C}" type="presOf" srcId="{FD6A4864-05A5-42F1-B659-9AA28282C498}" destId="{13EE3230-F659-45FE-9141-F183DF617F61}" srcOrd="0" destOrd="2" presId="urn:microsoft.com/office/officeart/2005/8/layout/hList7"/>
    <dgm:cxn modelId="{16ADFFDD-ED50-4A2F-9470-DA1D2BFE4ABC}" srcId="{467EE7EB-9CE4-4391-869D-A92475A93237}" destId="{7AE47ED5-ADAA-40DA-A870-35B085684C92}" srcOrd="0" destOrd="0" parTransId="{6B2B3477-2B56-47B6-8E33-1C29525BAEB8}" sibTransId="{418B78E6-EB11-4EC0-9A68-8B5ED4DCD286}"/>
    <dgm:cxn modelId="{F879CD02-AE66-450D-8087-51A169BF9C6A}" type="presOf" srcId="{8DA88A62-69A8-43C8-A67B-CB917584016F}" destId="{083E503E-1F5A-43D8-993A-F7AA1006A9EF}" srcOrd="0" destOrd="2" presId="urn:microsoft.com/office/officeart/2005/8/layout/hList7"/>
    <dgm:cxn modelId="{55C85717-E10F-4C7D-99F8-36B990AF9DB8}" type="presOf" srcId="{C1C19CDC-3E84-415D-96FC-5BBE887969C8}" destId="{9F203EBA-C671-496C-ACCC-6A05598C618C}" srcOrd="0" destOrd="0" presId="urn:microsoft.com/office/officeart/2005/8/layout/hList7"/>
    <dgm:cxn modelId="{765B738F-7B81-4818-B85D-B778702ACF59}" type="presOf" srcId="{11C28762-D628-48F3-AD81-80E1E90F8900}" destId="{1AD7851F-0087-49D8-80D3-A373AC836D7A}" srcOrd="1" destOrd="3" presId="urn:microsoft.com/office/officeart/2005/8/layout/hList7"/>
    <dgm:cxn modelId="{40AF9F8A-4D2E-45AF-9F3B-BE5027A7CFF5}" srcId="{C1C19CDC-3E84-415D-96FC-5BBE887969C8}" destId="{26EA8F8F-E8EC-4C53-A4EE-9F1D1E10A071}" srcOrd="3" destOrd="0" parTransId="{440D3EB3-A2E6-42B1-92C1-8DAB08D44F0B}" sibTransId="{B0032C10-ADAC-48A2-88ED-E0E860BD1A96}"/>
    <dgm:cxn modelId="{DD347AEA-F7F7-4C8C-AF5A-081C50AB360A}" type="presOf" srcId="{FD6A4864-05A5-42F1-B659-9AA28282C498}" destId="{E54B2AEB-C062-4A8C-8FED-0FFF4DAA274A}" srcOrd="1" destOrd="2" presId="urn:microsoft.com/office/officeart/2005/8/layout/hList7"/>
    <dgm:cxn modelId="{31730812-DE0B-45AB-A092-A3A791A55DDE}" type="presOf" srcId="{11C28762-D628-48F3-AD81-80E1E90F8900}" destId="{083E503E-1F5A-43D8-993A-F7AA1006A9EF}" srcOrd="0" destOrd="3" presId="urn:microsoft.com/office/officeart/2005/8/layout/hList7"/>
    <dgm:cxn modelId="{925B12B3-DF0E-40D1-9283-438E0EA14FAB}" type="presParOf" srcId="{9F203EBA-C671-496C-ACCC-6A05598C618C}" destId="{8C7954C1-70C3-4CBC-9AA7-0EA8F06742A1}" srcOrd="0" destOrd="0" presId="urn:microsoft.com/office/officeart/2005/8/layout/hList7"/>
    <dgm:cxn modelId="{64FF4F6B-4E45-4BFB-9ECF-C9D3187D2581}" type="presParOf" srcId="{9F203EBA-C671-496C-ACCC-6A05598C618C}" destId="{EF92BE56-36D5-4EE8-AF60-078B88215A12}" srcOrd="1" destOrd="0" presId="urn:microsoft.com/office/officeart/2005/8/layout/hList7"/>
    <dgm:cxn modelId="{13173243-5B12-4FA3-9C82-12BA31BCE1A6}" type="presParOf" srcId="{EF92BE56-36D5-4EE8-AF60-078B88215A12}" destId="{946BB1D3-C331-4D98-8CFD-F68E32D8ECE4}" srcOrd="0" destOrd="0" presId="urn:microsoft.com/office/officeart/2005/8/layout/hList7"/>
    <dgm:cxn modelId="{5E17F99B-AE0C-49F8-AC5C-46AE13075654}" type="presParOf" srcId="{946BB1D3-C331-4D98-8CFD-F68E32D8ECE4}" destId="{083E503E-1F5A-43D8-993A-F7AA1006A9EF}" srcOrd="0" destOrd="0" presId="urn:microsoft.com/office/officeart/2005/8/layout/hList7"/>
    <dgm:cxn modelId="{F698A65B-A4B8-4755-8908-D718013518B6}" type="presParOf" srcId="{946BB1D3-C331-4D98-8CFD-F68E32D8ECE4}" destId="{1AD7851F-0087-49D8-80D3-A373AC836D7A}" srcOrd="1" destOrd="0" presId="urn:microsoft.com/office/officeart/2005/8/layout/hList7"/>
    <dgm:cxn modelId="{EAB4B019-6935-4587-906F-0F3E45770FB1}" type="presParOf" srcId="{946BB1D3-C331-4D98-8CFD-F68E32D8ECE4}" destId="{59576EF1-9891-4E39-8E60-49FA54679067}" srcOrd="2" destOrd="0" presId="urn:microsoft.com/office/officeart/2005/8/layout/hList7"/>
    <dgm:cxn modelId="{359B58A4-C21C-45BD-A532-92370C023B25}" type="presParOf" srcId="{946BB1D3-C331-4D98-8CFD-F68E32D8ECE4}" destId="{B1F94787-459C-42AC-AAD9-09CA0EF2426C}" srcOrd="3" destOrd="0" presId="urn:microsoft.com/office/officeart/2005/8/layout/hList7"/>
    <dgm:cxn modelId="{18923478-4B95-4141-AA5A-2538F6FA658B}" type="presParOf" srcId="{EF92BE56-36D5-4EE8-AF60-078B88215A12}" destId="{EF8E429D-E719-4DD6-B210-D9D3FA62D4DF}" srcOrd="1" destOrd="0" presId="urn:microsoft.com/office/officeart/2005/8/layout/hList7"/>
    <dgm:cxn modelId="{83AA1252-8D02-4C07-8E68-3D859D70A5BA}" type="presParOf" srcId="{EF92BE56-36D5-4EE8-AF60-078B88215A12}" destId="{E3F7270E-5C82-409C-94AB-5CE89D6FD625}" srcOrd="2" destOrd="0" presId="urn:microsoft.com/office/officeart/2005/8/layout/hList7"/>
    <dgm:cxn modelId="{5A548C19-24EC-449A-94DA-8ACBBE330193}" type="presParOf" srcId="{E3F7270E-5C82-409C-94AB-5CE89D6FD625}" destId="{AA69BD36-C5C8-4F96-80A4-1AE341F25A91}" srcOrd="0" destOrd="0" presId="urn:microsoft.com/office/officeart/2005/8/layout/hList7"/>
    <dgm:cxn modelId="{A38F84EC-551A-4DFC-BA5D-ACAD21B660A9}" type="presParOf" srcId="{E3F7270E-5C82-409C-94AB-5CE89D6FD625}" destId="{3063661F-9099-4844-97DE-B6D4B33FFFC5}" srcOrd="1" destOrd="0" presId="urn:microsoft.com/office/officeart/2005/8/layout/hList7"/>
    <dgm:cxn modelId="{F002DA9A-C289-4160-AE32-867A5D77DEE5}" type="presParOf" srcId="{E3F7270E-5C82-409C-94AB-5CE89D6FD625}" destId="{3BC49AB5-529F-4A03-80CF-0212E921463E}" srcOrd="2" destOrd="0" presId="urn:microsoft.com/office/officeart/2005/8/layout/hList7"/>
    <dgm:cxn modelId="{BF256C32-4028-4311-9EFA-7ADA645205C1}" type="presParOf" srcId="{E3F7270E-5C82-409C-94AB-5CE89D6FD625}" destId="{A6AD327F-7895-4428-A566-3C1B7005B079}" srcOrd="3" destOrd="0" presId="urn:microsoft.com/office/officeart/2005/8/layout/hList7"/>
    <dgm:cxn modelId="{80EC0049-42A4-402F-AA58-9E1988908D2B}" type="presParOf" srcId="{EF92BE56-36D5-4EE8-AF60-078B88215A12}" destId="{1C20BFC6-C9A2-499C-8DDB-3F90B36FA689}" srcOrd="3" destOrd="0" presId="urn:microsoft.com/office/officeart/2005/8/layout/hList7"/>
    <dgm:cxn modelId="{9F1CEB89-8DE0-49E0-94AD-90D309029091}" type="presParOf" srcId="{EF92BE56-36D5-4EE8-AF60-078B88215A12}" destId="{9AB654A5-E034-4E67-B394-50A8FCDE333D}" srcOrd="4" destOrd="0" presId="urn:microsoft.com/office/officeart/2005/8/layout/hList7"/>
    <dgm:cxn modelId="{6C179F6D-D757-4E38-934E-09FA3D274D3E}" type="presParOf" srcId="{9AB654A5-E034-4E67-B394-50A8FCDE333D}" destId="{DEA7BC67-A799-4FB8-A015-1DA831B5D993}" srcOrd="0" destOrd="0" presId="urn:microsoft.com/office/officeart/2005/8/layout/hList7"/>
    <dgm:cxn modelId="{4887831D-7442-4169-AA8D-2BE1A23E5689}" type="presParOf" srcId="{9AB654A5-E034-4E67-B394-50A8FCDE333D}" destId="{A17EE74B-4A2F-4C6F-B7D6-83AD9D2095C9}" srcOrd="1" destOrd="0" presId="urn:microsoft.com/office/officeart/2005/8/layout/hList7"/>
    <dgm:cxn modelId="{72323CB4-426E-4731-A40F-DFB61DA5EE09}" type="presParOf" srcId="{9AB654A5-E034-4E67-B394-50A8FCDE333D}" destId="{9F69E695-02F2-403F-BC38-5BAEE4B32329}" srcOrd="2" destOrd="0" presId="urn:microsoft.com/office/officeart/2005/8/layout/hList7"/>
    <dgm:cxn modelId="{249BCB96-AB4B-4CA2-9A06-892E47E283DB}" type="presParOf" srcId="{9AB654A5-E034-4E67-B394-50A8FCDE333D}" destId="{44C2EA4F-01CD-4BC5-9449-1DACBFB46094}" srcOrd="3" destOrd="0" presId="urn:microsoft.com/office/officeart/2005/8/layout/hList7"/>
    <dgm:cxn modelId="{2A8AE713-B3B5-4CF3-8A14-7CFA31E7D1A9}" type="presParOf" srcId="{EF92BE56-36D5-4EE8-AF60-078B88215A12}" destId="{2011BEEA-3D2D-4126-99C9-056673C6F9CC}" srcOrd="5" destOrd="0" presId="urn:microsoft.com/office/officeart/2005/8/layout/hList7"/>
    <dgm:cxn modelId="{B39BA94D-5167-4BF9-BD0D-DE1BF5C81454}" type="presParOf" srcId="{EF92BE56-36D5-4EE8-AF60-078B88215A12}" destId="{376D5032-24F1-416A-957A-E060550006E5}" srcOrd="6" destOrd="0" presId="urn:microsoft.com/office/officeart/2005/8/layout/hList7"/>
    <dgm:cxn modelId="{6F84F51D-B515-46EB-B43E-7C653C0737A4}" type="presParOf" srcId="{376D5032-24F1-416A-957A-E060550006E5}" destId="{13EE3230-F659-45FE-9141-F183DF617F61}" srcOrd="0" destOrd="0" presId="urn:microsoft.com/office/officeart/2005/8/layout/hList7"/>
    <dgm:cxn modelId="{264E77D3-509E-467E-9A76-01DD98A105B1}" type="presParOf" srcId="{376D5032-24F1-416A-957A-E060550006E5}" destId="{E54B2AEB-C062-4A8C-8FED-0FFF4DAA274A}" srcOrd="1" destOrd="0" presId="urn:microsoft.com/office/officeart/2005/8/layout/hList7"/>
    <dgm:cxn modelId="{DE78558A-F522-46B0-A50B-85DF8B35E357}" type="presParOf" srcId="{376D5032-24F1-416A-957A-E060550006E5}" destId="{402CA54A-278C-444F-B562-9CDDE5ABCD90}" srcOrd="2" destOrd="0" presId="urn:microsoft.com/office/officeart/2005/8/layout/hList7"/>
    <dgm:cxn modelId="{083BBFE9-3DD8-4959-9F90-860418E9B2AA}" type="presParOf" srcId="{376D5032-24F1-416A-957A-E060550006E5}" destId="{41C81952-4EB7-4263-83B7-F96EE0A4A13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6D5995-E510-4584-9E24-1FE1EDB5E628}" type="doc">
      <dgm:prSet loTypeId="urn:microsoft.com/office/officeart/2005/8/layout/pyramid1" loCatId="pyramid" qsTypeId="urn:microsoft.com/office/officeart/2005/8/quickstyle/simple1" qsCatId="simple" csTypeId="urn:microsoft.com/office/officeart/2005/8/colors/accent1_2" csCatId="accent1" phldr="1"/>
      <dgm:spPr/>
    </dgm:pt>
    <dgm:pt modelId="{DA1737A6-0CA0-4BBA-84F7-B125E4E963CB}">
      <dgm:prSet phldrT="[Text]"/>
      <dgm:spPr/>
      <dgm:t>
        <a:bodyPr/>
        <a:lstStyle/>
        <a:p>
          <a:r>
            <a:rPr lang="en-US" dirty="0" smtClean="0"/>
            <a:t>Self actualization</a:t>
          </a:r>
          <a:endParaRPr lang="en-US" dirty="0"/>
        </a:p>
      </dgm:t>
    </dgm:pt>
    <dgm:pt modelId="{B047D027-26B0-47FD-A7BA-DA51282BF2A5}" type="parTrans" cxnId="{B0751FC7-8189-4304-AB78-FC40B2A8CDCA}">
      <dgm:prSet/>
      <dgm:spPr/>
      <dgm:t>
        <a:bodyPr/>
        <a:lstStyle/>
        <a:p>
          <a:endParaRPr lang="en-US"/>
        </a:p>
      </dgm:t>
    </dgm:pt>
    <dgm:pt modelId="{230D5E8E-8E7B-4D88-8991-AD5DC58537BF}" type="sibTrans" cxnId="{B0751FC7-8189-4304-AB78-FC40B2A8CDCA}">
      <dgm:prSet/>
      <dgm:spPr/>
      <dgm:t>
        <a:bodyPr/>
        <a:lstStyle/>
        <a:p>
          <a:endParaRPr lang="en-US"/>
        </a:p>
      </dgm:t>
    </dgm:pt>
    <dgm:pt modelId="{62B58BA7-AD55-4C98-A7D1-12EFA4E6187F}">
      <dgm:prSet phldrT="[Text]"/>
      <dgm:spPr/>
      <dgm:t>
        <a:bodyPr/>
        <a:lstStyle/>
        <a:p>
          <a:r>
            <a:rPr lang="en-US" dirty="0" smtClean="0"/>
            <a:t>Aesthetic</a:t>
          </a:r>
          <a:endParaRPr lang="en-US" dirty="0"/>
        </a:p>
      </dgm:t>
    </dgm:pt>
    <dgm:pt modelId="{5D75F0BB-18D4-406B-B1A5-C40DCEF0BB90}" type="parTrans" cxnId="{A4B7200C-2E96-4098-9444-D027B44CACE0}">
      <dgm:prSet/>
      <dgm:spPr/>
      <dgm:t>
        <a:bodyPr/>
        <a:lstStyle/>
        <a:p>
          <a:endParaRPr lang="en-US"/>
        </a:p>
      </dgm:t>
    </dgm:pt>
    <dgm:pt modelId="{7A50AC1F-C8F2-4094-93D3-FC5500B5747A}" type="sibTrans" cxnId="{A4B7200C-2E96-4098-9444-D027B44CACE0}">
      <dgm:prSet/>
      <dgm:spPr/>
      <dgm:t>
        <a:bodyPr/>
        <a:lstStyle/>
        <a:p>
          <a:endParaRPr lang="en-US"/>
        </a:p>
      </dgm:t>
    </dgm:pt>
    <dgm:pt modelId="{4FBFDE02-E606-404A-BDE5-EED56BCC21B5}">
      <dgm:prSet phldrT="[Text]"/>
      <dgm:spPr/>
      <dgm:t>
        <a:bodyPr/>
        <a:lstStyle/>
        <a:p>
          <a:r>
            <a:rPr lang="en-US" dirty="0" smtClean="0"/>
            <a:t>Self esteem</a:t>
          </a:r>
          <a:endParaRPr lang="en-US" dirty="0"/>
        </a:p>
      </dgm:t>
    </dgm:pt>
    <dgm:pt modelId="{BA45556E-0146-44A4-A569-34B54DBE7AD8}" type="parTrans" cxnId="{A5F28D4D-1168-4606-A82F-701C0EB0FE4D}">
      <dgm:prSet/>
      <dgm:spPr/>
      <dgm:t>
        <a:bodyPr/>
        <a:lstStyle/>
        <a:p>
          <a:endParaRPr lang="en-US"/>
        </a:p>
      </dgm:t>
    </dgm:pt>
    <dgm:pt modelId="{8A49E086-2094-45FB-BF85-169E8E281322}" type="sibTrans" cxnId="{A5F28D4D-1168-4606-A82F-701C0EB0FE4D}">
      <dgm:prSet/>
      <dgm:spPr/>
      <dgm:t>
        <a:bodyPr/>
        <a:lstStyle/>
        <a:p>
          <a:endParaRPr lang="en-US"/>
        </a:p>
      </dgm:t>
    </dgm:pt>
    <dgm:pt modelId="{9665C75B-39B2-49E5-BBA8-AB6197543993}">
      <dgm:prSet/>
      <dgm:spPr/>
      <dgm:t>
        <a:bodyPr/>
        <a:lstStyle/>
        <a:p>
          <a:r>
            <a:rPr lang="en-US" dirty="0" smtClean="0"/>
            <a:t>Love and belonging</a:t>
          </a:r>
          <a:endParaRPr lang="en-US" dirty="0"/>
        </a:p>
      </dgm:t>
    </dgm:pt>
    <dgm:pt modelId="{6E013D34-D6B1-4B99-974A-D845357D1E98}" type="parTrans" cxnId="{148756EC-5099-42E4-B1AA-3FFCA5C2B9CF}">
      <dgm:prSet/>
      <dgm:spPr/>
      <dgm:t>
        <a:bodyPr/>
        <a:lstStyle/>
        <a:p>
          <a:endParaRPr lang="en-US"/>
        </a:p>
      </dgm:t>
    </dgm:pt>
    <dgm:pt modelId="{A2D03440-FD9D-4B93-A11D-699D2BDB5E8C}" type="sibTrans" cxnId="{148756EC-5099-42E4-B1AA-3FFCA5C2B9CF}">
      <dgm:prSet/>
      <dgm:spPr/>
      <dgm:t>
        <a:bodyPr/>
        <a:lstStyle/>
        <a:p>
          <a:endParaRPr lang="en-US"/>
        </a:p>
      </dgm:t>
    </dgm:pt>
    <dgm:pt modelId="{E445A3E6-A8BF-45E3-94C0-9F702C78AD84}">
      <dgm:prSet/>
      <dgm:spPr/>
      <dgm:t>
        <a:bodyPr/>
        <a:lstStyle/>
        <a:p>
          <a:r>
            <a:rPr lang="en-US" dirty="0" smtClean="0"/>
            <a:t>Safety</a:t>
          </a:r>
          <a:endParaRPr lang="en-US" dirty="0"/>
        </a:p>
      </dgm:t>
    </dgm:pt>
    <dgm:pt modelId="{468E792A-B615-4042-AEE9-3983C06EA6ED}" type="parTrans" cxnId="{41A7990B-BCD6-40F4-AAE7-07AA236DB5B5}">
      <dgm:prSet/>
      <dgm:spPr/>
      <dgm:t>
        <a:bodyPr/>
        <a:lstStyle/>
        <a:p>
          <a:endParaRPr lang="en-US"/>
        </a:p>
      </dgm:t>
    </dgm:pt>
    <dgm:pt modelId="{D77DC28A-6BF7-4DEE-8180-999684685B5E}" type="sibTrans" cxnId="{41A7990B-BCD6-40F4-AAE7-07AA236DB5B5}">
      <dgm:prSet/>
      <dgm:spPr/>
      <dgm:t>
        <a:bodyPr/>
        <a:lstStyle/>
        <a:p>
          <a:endParaRPr lang="en-US"/>
        </a:p>
      </dgm:t>
    </dgm:pt>
    <dgm:pt modelId="{DB36CFFB-493D-46A7-9B01-7EF71A7F27D7}">
      <dgm:prSet/>
      <dgm:spPr/>
      <dgm:t>
        <a:bodyPr/>
        <a:lstStyle/>
        <a:p>
          <a:r>
            <a:rPr lang="en-US" dirty="0" smtClean="0"/>
            <a:t>Physiological</a:t>
          </a:r>
          <a:endParaRPr lang="en-US" dirty="0"/>
        </a:p>
      </dgm:t>
    </dgm:pt>
    <dgm:pt modelId="{692C4DCC-16FF-40C9-A9AB-38A0A8F8897A}" type="parTrans" cxnId="{54647577-BDB6-448D-A713-CFF3C6BB6D38}">
      <dgm:prSet/>
      <dgm:spPr/>
      <dgm:t>
        <a:bodyPr/>
        <a:lstStyle/>
        <a:p>
          <a:endParaRPr lang="en-US"/>
        </a:p>
      </dgm:t>
    </dgm:pt>
    <dgm:pt modelId="{66CE01A9-2F94-4C68-88F1-B7900198B5AB}" type="sibTrans" cxnId="{54647577-BDB6-448D-A713-CFF3C6BB6D38}">
      <dgm:prSet/>
      <dgm:spPr/>
      <dgm:t>
        <a:bodyPr/>
        <a:lstStyle/>
        <a:p>
          <a:endParaRPr lang="en-US"/>
        </a:p>
      </dgm:t>
    </dgm:pt>
    <dgm:pt modelId="{8FFEB096-D2C5-4D30-8E0D-00F781A16A35}">
      <dgm:prSet/>
      <dgm:spPr/>
      <dgm:t>
        <a:bodyPr/>
        <a:lstStyle/>
        <a:p>
          <a:r>
            <a:rPr lang="en-US" dirty="0" smtClean="0"/>
            <a:t>Cognitive</a:t>
          </a:r>
          <a:endParaRPr lang="en-US" dirty="0"/>
        </a:p>
      </dgm:t>
    </dgm:pt>
    <dgm:pt modelId="{037F445D-9C1B-4795-9AE4-B1E519B2BF93}" type="parTrans" cxnId="{B9C471EC-8DE2-4B0B-8F6F-5D179B53D051}">
      <dgm:prSet/>
      <dgm:spPr/>
      <dgm:t>
        <a:bodyPr/>
        <a:lstStyle/>
        <a:p>
          <a:endParaRPr lang="en-US"/>
        </a:p>
      </dgm:t>
    </dgm:pt>
    <dgm:pt modelId="{2566D109-467C-4ABC-8332-28172229B3CF}" type="sibTrans" cxnId="{B9C471EC-8DE2-4B0B-8F6F-5D179B53D051}">
      <dgm:prSet/>
      <dgm:spPr/>
      <dgm:t>
        <a:bodyPr/>
        <a:lstStyle/>
        <a:p>
          <a:endParaRPr lang="en-US"/>
        </a:p>
      </dgm:t>
    </dgm:pt>
    <dgm:pt modelId="{699F8E81-86DF-4F89-BA63-22630F06E041}">
      <dgm:prSet/>
      <dgm:spPr/>
      <dgm:t>
        <a:bodyPr/>
        <a:lstStyle/>
        <a:p>
          <a:r>
            <a:rPr lang="en-US" dirty="0" smtClean="0"/>
            <a:t>Transcendence</a:t>
          </a:r>
          <a:endParaRPr lang="en-US" dirty="0"/>
        </a:p>
      </dgm:t>
    </dgm:pt>
    <dgm:pt modelId="{81A316C8-4196-4AE8-9813-B7B100F71EDC}" type="parTrans" cxnId="{2852D71B-73C8-4493-B334-35BC4B8B3225}">
      <dgm:prSet/>
      <dgm:spPr/>
      <dgm:t>
        <a:bodyPr/>
        <a:lstStyle/>
        <a:p>
          <a:endParaRPr lang="en-US"/>
        </a:p>
      </dgm:t>
    </dgm:pt>
    <dgm:pt modelId="{01C8D443-1D9D-4CE6-8099-6883A635B2CC}" type="sibTrans" cxnId="{2852D71B-73C8-4493-B334-35BC4B8B3225}">
      <dgm:prSet/>
      <dgm:spPr/>
      <dgm:t>
        <a:bodyPr/>
        <a:lstStyle/>
        <a:p>
          <a:endParaRPr lang="en-US"/>
        </a:p>
      </dgm:t>
    </dgm:pt>
    <dgm:pt modelId="{B55D2BC7-402B-44FB-9E65-84261F75FBAA}" type="pres">
      <dgm:prSet presAssocID="{5A6D5995-E510-4584-9E24-1FE1EDB5E628}" presName="Name0" presStyleCnt="0">
        <dgm:presLayoutVars>
          <dgm:dir/>
          <dgm:animLvl val="lvl"/>
          <dgm:resizeHandles val="exact"/>
        </dgm:presLayoutVars>
      </dgm:prSet>
      <dgm:spPr/>
    </dgm:pt>
    <dgm:pt modelId="{1D63AD31-6986-4DB9-92DD-4AADE33FBDC4}" type="pres">
      <dgm:prSet presAssocID="{699F8E81-86DF-4F89-BA63-22630F06E041}" presName="Name8" presStyleCnt="0"/>
      <dgm:spPr/>
    </dgm:pt>
    <dgm:pt modelId="{C901DF7A-C4E8-4A2F-AD6C-6995288ED52A}" type="pres">
      <dgm:prSet presAssocID="{699F8E81-86DF-4F89-BA63-22630F06E041}" presName="level" presStyleLbl="node1" presStyleIdx="0" presStyleCnt="8">
        <dgm:presLayoutVars>
          <dgm:chMax val="1"/>
          <dgm:bulletEnabled val="1"/>
        </dgm:presLayoutVars>
      </dgm:prSet>
      <dgm:spPr/>
      <dgm:t>
        <a:bodyPr/>
        <a:lstStyle/>
        <a:p>
          <a:endParaRPr lang="en-US"/>
        </a:p>
      </dgm:t>
    </dgm:pt>
    <dgm:pt modelId="{0C220FC6-D72F-4522-AB2B-9138F9329B10}" type="pres">
      <dgm:prSet presAssocID="{699F8E81-86DF-4F89-BA63-22630F06E041}" presName="levelTx" presStyleLbl="revTx" presStyleIdx="0" presStyleCnt="0">
        <dgm:presLayoutVars>
          <dgm:chMax val="1"/>
          <dgm:bulletEnabled val="1"/>
        </dgm:presLayoutVars>
      </dgm:prSet>
      <dgm:spPr/>
      <dgm:t>
        <a:bodyPr/>
        <a:lstStyle/>
        <a:p>
          <a:endParaRPr lang="en-US"/>
        </a:p>
      </dgm:t>
    </dgm:pt>
    <dgm:pt modelId="{13C01760-5680-4BE6-9266-04B124DACB1F}" type="pres">
      <dgm:prSet presAssocID="{DA1737A6-0CA0-4BBA-84F7-B125E4E963CB}" presName="Name8" presStyleCnt="0"/>
      <dgm:spPr/>
    </dgm:pt>
    <dgm:pt modelId="{BA92783B-5E3B-4EE0-A47A-5D00B7FE49D5}" type="pres">
      <dgm:prSet presAssocID="{DA1737A6-0CA0-4BBA-84F7-B125E4E963CB}" presName="level" presStyleLbl="node1" presStyleIdx="1" presStyleCnt="8">
        <dgm:presLayoutVars>
          <dgm:chMax val="1"/>
          <dgm:bulletEnabled val="1"/>
        </dgm:presLayoutVars>
      </dgm:prSet>
      <dgm:spPr/>
      <dgm:t>
        <a:bodyPr/>
        <a:lstStyle/>
        <a:p>
          <a:endParaRPr lang="en-US"/>
        </a:p>
      </dgm:t>
    </dgm:pt>
    <dgm:pt modelId="{32EE5F30-BEF3-4850-AC47-5762FFA318D3}" type="pres">
      <dgm:prSet presAssocID="{DA1737A6-0CA0-4BBA-84F7-B125E4E963CB}" presName="levelTx" presStyleLbl="revTx" presStyleIdx="0" presStyleCnt="0">
        <dgm:presLayoutVars>
          <dgm:chMax val="1"/>
          <dgm:bulletEnabled val="1"/>
        </dgm:presLayoutVars>
      </dgm:prSet>
      <dgm:spPr/>
      <dgm:t>
        <a:bodyPr/>
        <a:lstStyle/>
        <a:p>
          <a:endParaRPr lang="en-US"/>
        </a:p>
      </dgm:t>
    </dgm:pt>
    <dgm:pt modelId="{FAEE74FF-A74C-479F-95EB-CAC3F96A1A91}" type="pres">
      <dgm:prSet presAssocID="{62B58BA7-AD55-4C98-A7D1-12EFA4E6187F}" presName="Name8" presStyleCnt="0"/>
      <dgm:spPr/>
    </dgm:pt>
    <dgm:pt modelId="{5B45BC4A-BE05-4DCB-A72F-A4EA55FB10F2}" type="pres">
      <dgm:prSet presAssocID="{62B58BA7-AD55-4C98-A7D1-12EFA4E6187F}" presName="level" presStyleLbl="node1" presStyleIdx="2" presStyleCnt="8">
        <dgm:presLayoutVars>
          <dgm:chMax val="1"/>
          <dgm:bulletEnabled val="1"/>
        </dgm:presLayoutVars>
      </dgm:prSet>
      <dgm:spPr/>
      <dgm:t>
        <a:bodyPr/>
        <a:lstStyle/>
        <a:p>
          <a:endParaRPr lang="en-US"/>
        </a:p>
      </dgm:t>
    </dgm:pt>
    <dgm:pt modelId="{31F6C09C-5DAF-4D6F-9257-64D726843A29}" type="pres">
      <dgm:prSet presAssocID="{62B58BA7-AD55-4C98-A7D1-12EFA4E6187F}" presName="levelTx" presStyleLbl="revTx" presStyleIdx="0" presStyleCnt="0">
        <dgm:presLayoutVars>
          <dgm:chMax val="1"/>
          <dgm:bulletEnabled val="1"/>
        </dgm:presLayoutVars>
      </dgm:prSet>
      <dgm:spPr/>
      <dgm:t>
        <a:bodyPr/>
        <a:lstStyle/>
        <a:p>
          <a:endParaRPr lang="en-US"/>
        </a:p>
      </dgm:t>
    </dgm:pt>
    <dgm:pt modelId="{DAA36E8C-3612-4593-BED6-ABA2CA5602E7}" type="pres">
      <dgm:prSet presAssocID="{8FFEB096-D2C5-4D30-8E0D-00F781A16A35}" presName="Name8" presStyleCnt="0"/>
      <dgm:spPr/>
    </dgm:pt>
    <dgm:pt modelId="{76A2A18E-0349-415C-906D-7C794478E23F}" type="pres">
      <dgm:prSet presAssocID="{8FFEB096-D2C5-4D30-8E0D-00F781A16A35}" presName="level" presStyleLbl="node1" presStyleIdx="3" presStyleCnt="8">
        <dgm:presLayoutVars>
          <dgm:chMax val="1"/>
          <dgm:bulletEnabled val="1"/>
        </dgm:presLayoutVars>
      </dgm:prSet>
      <dgm:spPr/>
      <dgm:t>
        <a:bodyPr/>
        <a:lstStyle/>
        <a:p>
          <a:endParaRPr lang="en-US"/>
        </a:p>
      </dgm:t>
    </dgm:pt>
    <dgm:pt modelId="{B53260CF-F5F4-4025-93D4-BF64BA4DD1A4}" type="pres">
      <dgm:prSet presAssocID="{8FFEB096-D2C5-4D30-8E0D-00F781A16A35}" presName="levelTx" presStyleLbl="revTx" presStyleIdx="0" presStyleCnt="0">
        <dgm:presLayoutVars>
          <dgm:chMax val="1"/>
          <dgm:bulletEnabled val="1"/>
        </dgm:presLayoutVars>
      </dgm:prSet>
      <dgm:spPr/>
      <dgm:t>
        <a:bodyPr/>
        <a:lstStyle/>
        <a:p>
          <a:endParaRPr lang="en-US"/>
        </a:p>
      </dgm:t>
    </dgm:pt>
    <dgm:pt modelId="{67C90435-03CA-4E08-92A1-EC9A8DC30C30}" type="pres">
      <dgm:prSet presAssocID="{4FBFDE02-E606-404A-BDE5-EED56BCC21B5}" presName="Name8" presStyleCnt="0"/>
      <dgm:spPr/>
    </dgm:pt>
    <dgm:pt modelId="{B649700F-EDE0-4976-90E7-4B8F84D7B57F}" type="pres">
      <dgm:prSet presAssocID="{4FBFDE02-E606-404A-BDE5-EED56BCC21B5}" presName="level" presStyleLbl="node1" presStyleIdx="4" presStyleCnt="8">
        <dgm:presLayoutVars>
          <dgm:chMax val="1"/>
          <dgm:bulletEnabled val="1"/>
        </dgm:presLayoutVars>
      </dgm:prSet>
      <dgm:spPr/>
      <dgm:t>
        <a:bodyPr/>
        <a:lstStyle/>
        <a:p>
          <a:endParaRPr lang="en-US"/>
        </a:p>
      </dgm:t>
    </dgm:pt>
    <dgm:pt modelId="{5FC347D5-628D-429F-818F-30AD84B4595D}" type="pres">
      <dgm:prSet presAssocID="{4FBFDE02-E606-404A-BDE5-EED56BCC21B5}" presName="levelTx" presStyleLbl="revTx" presStyleIdx="0" presStyleCnt="0">
        <dgm:presLayoutVars>
          <dgm:chMax val="1"/>
          <dgm:bulletEnabled val="1"/>
        </dgm:presLayoutVars>
      </dgm:prSet>
      <dgm:spPr/>
      <dgm:t>
        <a:bodyPr/>
        <a:lstStyle/>
        <a:p>
          <a:endParaRPr lang="en-US"/>
        </a:p>
      </dgm:t>
    </dgm:pt>
    <dgm:pt modelId="{DEB4A72C-9D28-441F-B075-CB37CB7410EF}" type="pres">
      <dgm:prSet presAssocID="{9665C75B-39B2-49E5-BBA8-AB6197543993}" presName="Name8" presStyleCnt="0"/>
      <dgm:spPr/>
    </dgm:pt>
    <dgm:pt modelId="{69CE57A9-86DB-45BD-99E3-30D96FBC3F8D}" type="pres">
      <dgm:prSet presAssocID="{9665C75B-39B2-49E5-BBA8-AB6197543993}" presName="level" presStyleLbl="node1" presStyleIdx="5" presStyleCnt="8">
        <dgm:presLayoutVars>
          <dgm:chMax val="1"/>
          <dgm:bulletEnabled val="1"/>
        </dgm:presLayoutVars>
      </dgm:prSet>
      <dgm:spPr/>
      <dgm:t>
        <a:bodyPr/>
        <a:lstStyle/>
        <a:p>
          <a:endParaRPr lang="en-US"/>
        </a:p>
      </dgm:t>
    </dgm:pt>
    <dgm:pt modelId="{8DF70353-8D32-404C-8DC6-108454147A79}" type="pres">
      <dgm:prSet presAssocID="{9665C75B-39B2-49E5-BBA8-AB6197543993}" presName="levelTx" presStyleLbl="revTx" presStyleIdx="0" presStyleCnt="0">
        <dgm:presLayoutVars>
          <dgm:chMax val="1"/>
          <dgm:bulletEnabled val="1"/>
        </dgm:presLayoutVars>
      </dgm:prSet>
      <dgm:spPr/>
      <dgm:t>
        <a:bodyPr/>
        <a:lstStyle/>
        <a:p>
          <a:endParaRPr lang="en-US"/>
        </a:p>
      </dgm:t>
    </dgm:pt>
    <dgm:pt modelId="{96FA32F3-0BD6-4159-A434-24625AAEBF4D}" type="pres">
      <dgm:prSet presAssocID="{E445A3E6-A8BF-45E3-94C0-9F702C78AD84}" presName="Name8" presStyleCnt="0"/>
      <dgm:spPr/>
    </dgm:pt>
    <dgm:pt modelId="{213A7743-9613-4459-B65C-E401B2FD5781}" type="pres">
      <dgm:prSet presAssocID="{E445A3E6-A8BF-45E3-94C0-9F702C78AD84}" presName="level" presStyleLbl="node1" presStyleIdx="6" presStyleCnt="8">
        <dgm:presLayoutVars>
          <dgm:chMax val="1"/>
          <dgm:bulletEnabled val="1"/>
        </dgm:presLayoutVars>
      </dgm:prSet>
      <dgm:spPr/>
      <dgm:t>
        <a:bodyPr/>
        <a:lstStyle/>
        <a:p>
          <a:endParaRPr lang="en-US"/>
        </a:p>
      </dgm:t>
    </dgm:pt>
    <dgm:pt modelId="{73DDBC54-7554-4C2E-BE28-4956DB3E48A9}" type="pres">
      <dgm:prSet presAssocID="{E445A3E6-A8BF-45E3-94C0-9F702C78AD84}" presName="levelTx" presStyleLbl="revTx" presStyleIdx="0" presStyleCnt="0">
        <dgm:presLayoutVars>
          <dgm:chMax val="1"/>
          <dgm:bulletEnabled val="1"/>
        </dgm:presLayoutVars>
      </dgm:prSet>
      <dgm:spPr/>
      <dgm:t>
        <a:bodyPr/>
        <a:lstStyle/>
        <a:p>
          <a:endParaRPr lang="en-US"/>
        </a:p>
      </dgm:t>
    </dgm:pt>
    <dgm:pt modelId="{EF81DDE1-81B3-46D1-B5A8-38842FE7D9A4}" type="pres">
      <dgm:prSet presAssocID="{DB36CFFB-493D-46A7-9B01-7EF71A7F27D7}" presName="Name8" presStyleCnt="0"/>
      <dgm:spPr/>
    </dgm:pt>
    <dgm:pt modelId="{FA4E5CBF-2491-40CA-A116-C168B4A861AE}" type="pres">
      <dgm:prSet presAssocID="{DB36CFFB-493D-46A7-9B01-7EF71A7F27D7}" presName="level" presStyleLbl="node1" presStyleIdx="7" presStyleCnt="8">
        <dgm:presLayoutVars>
          <dgm:chMax val="1"/>
          <dgm:bulletEnabled val="1"/>
        </dgm:presLayoutVars>
      </dgm:prSet>
      <dgm:spPr/>
      <dgm:t>
        <a:bodyPr/>
        <a:lstStyle/>
        <a:p>
          <a:endParaRPr lang="en-US"/>
        </a:p>
      </dgm:t>
    </dgm:pt>
    <dgm:pt modelId="{95CC59F0-7166-4266-B548-34C8AA88B8D1}" type="pres">
      <dgm:prSet presAssocID="{DB36CFFB-493D-46A7-9B01-7EF71A7F27D7}" presName="levelTx" presStyleLbl="revTx" presStyleIdx="0" presStyleCnt="0">
        <dgm:presLayoutVars>
          <dgm:chMax val="1"/>
          <dgm:bulletEnabled val="1"/>
        </dgm:presLayoutVars>
      </dgm:prSet>
      <dgm:spPr/>
      <dgm:t>
        <a:bodyPr/>
        <a:lstStyle/>
        <a:p>
          <a:endParaRPr lang="en-US"/>
        </a:p>
      </dgm:t>
    </dgm:pt>
  </dgm:ptLst>
  <dgm:cxnLst>
    <dgm:cxn modelId="{148756EC-5099-42E4-B1AA-3FFCA5C2B9CF}" srcId="{5A6D5995-E510-4584-9E24-1FE1EDB5E628}" destId="{9665C75B-39B2-49E5-BBA8-AB6197543993}" srcOrd="5" destOrd="0" parTransId="{6E013D34-D6B1-4B99-974A-D845357D1E98}" sibTransId="{A2D03440-FD9D-4B93-A11D-699D2BDB5E8C}"/>
    <dgm:cxn modelId="{A4B7200C-2E96-4098-9444-D027B44CACE0}" srcId="{5A6D5995-E510-4584-9E24-1FE1EDB5E628}" destId="{62B58BA7-AD55-4C98-A7D1-12EFA4E6187F}" srcOrd="2" destOrd="0" parTransId="{5D75F0BB-18D4-406B-B1A5-C40DCEF0BB90}" sibTransId="{7A50AC1F-C8F2-4094-93D3-FC5500B5747A}"/>
    <dgm:cxn modelId="{B9C471EC-8DE2-4B0B-8F6F-5D179B53D051}" srcId="{5A6D5995-E510-4584-9E24-1FE1EDB5E628}" destId="{8FFEB096-D2C5-4D30-8E0D-00F781A16A35}" srcOrd="3" destOrd="0" parTransId="{037F445D-9C1B-4795-9AE4-B1E519B2BF93}" sibTransId="{2566D109-467C-4ABC-8332-28172229B3CF}"/>
    <dgm:cxn modelId="{7713BE81-098D-449C-A615-7AAA4B444186}" type="presOf" srcId="{5A6D5995-E510-4584-9E24-1FE1EDB5E628}" destId="{B55D2BC7-402B-44FB-9E65-84261F75FBAA}" srcOrd="0" destOrd="0" presId="urn:microsoft.com/office/officeart/2005/8/layout/pyramid1"/>
    <dgm:cxn modelId="{1F76DD67-EB83-420E-B05C-355749E993E1}" type="presOf" srcId="{DB36CFFB-493D-46A7-9B01-7EF71A7F27D7}" destId="{95CC59F0-7166-4266-B548-34C8AA88B8D1}" srcOrd="1" destOrd="0" presId="urn:microsoft.com/office/officeart/2005/8/layout/pyramid1"/>
    <dgm:cxn modelId="{CB740CB6-271C-412B-AC39-7A711BEFDD42}" type="presOf" srcId="{9665C75B-39B2-49E5-BBA8-AB6197543993}" destId="{8DF70353-8D32-404C-8DC6-108454147A79}" srcOrd="1" destOrd="0" presId="urn:microsoft.com/office/officeart/2005/8/layout/pyramid1"/>
    <dgm:cxn modelId="{71AA5DAD-93D0-4698-BD95-24B1FDBA1E0E}" type="presOf" srcId="{DB36CFFB-493D-46A7-9B01-7EF71A7F27D7}" destId="{FA4E5CBF-2491-40CA-A116-C168B4A861AE}" srcOrd="0" destOrd="0" presId="urn:microsoft.com/office/officeart/2005/8/layout/pyramid1"/>
    <dgm:cxn modelId="{D8F41D86-A4D5-4C69-A3DA-B6C84CFBF3D0}" type="presOf" srcId="{62B58BA7-AD55-4C98-A7D1-12EFA4E6187F}" destId="{5B45BC4A-BE05-4DCB-A72F-A4EA55FB10F2}" srcOrd="0" destOrd="0" presId="urn:microsoft.com/office/officeart/2005/8/layout/pyramid1"/>
    <dgm:cxn modelId="{3AC2B5D0-5605-43A1-908D-5518E6536819}" type="presOf" srcId="{62B58BA7-AD55-4C98-A7D1-12EFA4E6187F}" destId="{31F6C09C-5DAF-4D6F-9257-64D726843A29}" srcOrd="1" destOrd="0" presId="urn:microsoft.com/office/officeart/2005/8/layout/pyramid1"/>
    <dgm:cxn modelId="{B0751FC7-8189-4304-AB78-FC40B2A8CDCA}" srcId="{5A6D5995-E510-4584-9E24-1FE1EDB5E628}" destId="{DA1737A6-0CA0-4BBA-84F7-B125E4E963CB}" srcOrd="1" destOrd="0" parTransId="{B047D027-26B0-47FD-A7BA-DA51282BF2A5}" sibTransId="{230D5E8E-8E7B-4D88-8991-AD5DC58537BF}"/>
    <dgm:cxn modelId="{A5F28D4D-1168-4606-A82F-701C0EB0FE4D}" srcId="{5A6D5995-E510-4584-9E24-1FE1EDB5E628}" destId="{4FBFDE02-E606-404A-BDE5-EED56BCC21B5}" srcOrd="4" destOrd="0" parTransId="{BA45556E-0146-44A4-A569-34B54DBE7AD8}" sibTransId="{8A49E086-2094-45FB-BF85-169E8E281322}"/>
    <dgm:cxn modelId="{41A7990B-BCD6-40F4-AAE7-07AA236DB5B5}" srcId="{5A6D5995-E510-4584-9E24-1FE1EDB5E628}" destId="{E445A3E6-A8BF-45E3-94C0-9F702C78AD84}" srcOrd="6" destOrd="0" parTransId="{468E792A-B615-4042-AEE9-3983C06EA6ED}" sibTransId="{D77DC28A-6BF7-4DEE-8180-999684685B5E}"/>
    <dgm:cxn modelId="{39D6FED2-E726-4168-A260-BA1D951F191F}" type="presOf" srcId="{DA1737A6-0CA0-4BBA-84F7-B125E4E963CB}" destId="{32EE5F30-BEF3-4850-AC47-5762FFA318D3}" srcOrd="1" destOrd="0" presId="urn:microsoft.com/office/officeart/2005/8/layout/pyramid1"/>
    <dgm:cxn modelId="{13799822-BF72-4CED-B71C-117B1629C7EA}" type="presOf" srcId="{DA1737A6-0CA0-4BBA-84F7-B125E4E963CB}" destId="{BA92783B-5E3B-4EE0-A47A-5D00B7FE49D5}" srcOrd="0" destOrd="0" presId="urn:microsoft.com/office/officeart/2005/8/layout/pyramid1"/>
    <dgm:cxn modelId="{43D5D596-6926-4299-B6AB-3F97013D845C}" type="presOf" srcId="{9665C75B-39B2-49E5-BBA8-AB6197543993}" destId="{69CE57A9-86DB-45BD-99E3-30D96FBC3F8D}" srcOrd="0" destOrd="0" presId="urn:microsoft.com/office/officeart/2005/8/layout/pyramid1"/>
    <dgm:cxn modelId="{2852D71B-73C8-4493-B334-35BC4B8B3225}" srcId="{5A6D5995-E510-4584-9E24-1FE1EDB5E628}" destId="{699F8E81-86DF-4F89-BA63-22630F06E041}" srcOrd="0" destOrd="0" parTransId="{81A316C8-4196-4AE8-9813-B7B100F71EDC}" sibTransId="{01C8D443-1D9D-4CE6-8099-6883A635B2CC}"/>
    <dgm:cxn modelId="{76CACDAF-A482-4FFB-AD81-7179B74CE40B}" type="presOf" srcId="{8FFEB096-D2C5-4D30-8E0D-00F781A16A35}" destId="{76A2A18E-0349-415C-906D-7C794478E23F}" srcOrd="0" destOrd="0" presId="urn:microsoft.com/office/officeart/2005/8/layout/pyramid1"/>
    <dgm:cxn modelId="{35FD7B6F-5460-4577-B4E9-B6FF3009E5DD}" type="presOf" srcId="{4FBFDE02-E606-404A-BDE5-EED56BCC21B5}" destId="{B649700F-EDE0-4976-90E7-4B8F84D7B57F}" srcOrd="0" destOrd="0" presId="urn:microsoft.com/office/officeart/2005/8/layout/pyramid1"/>
    <dgm:cxn modelId="{54647577-BDB6-448D-A713-CFF3C6BB6D38}" srcId="{5A6D5995-E510-4584-9E24-1FE1EDB5E628}" destId="{DB36CFFB-493D-46A7-9B01-7EF71A7F27D7}" srcOrd="7" destOrd="0" parTransId="{692C4DCC-16FF-40C9-A9AB-38A0A8F8897A}" sibTransId="{66CE01A9-2F94-4C68-88F1-B7900198B5AB}"/>
    <dgm:cxn modelId="{187E80C3-2538-46C3-9F7F-899BD82A3764}" type="presOf" srcId="{699F8E81-86DF-4F89-BA63-22630F06E041}" destId="{C901DF7A-C4E8-4A2F-AD6C-6995288ED52A}" srcOrd="0" destOrd="0" presId="urn:microsoft.com/office/officeart/2005/8/layout/pyramid1"/>
    <dgm:cxn modelId="{1CE5637B-425C-4CF7-8B0A-199CA1F4BADA}" type="presOf" srcId="{8FFEB096-D2C5-4D30-8E0D-00F781A16A35}" destId="{B53260CF-F5F4-4025-93D4-BF64BA4DD1A4}" srcOrd="1" destOrd="0" presId="urn:microsoft.com/office/officeart/2005/8/layout/pyramid1"/>
    <dgm:cxn modelId="{D0823E40-5F51-4604-A9F0-1E62D86D2C3A}" type="presOf" srcId="{699F8E81-86DF-4F89-BA63-22630F06E041}" destId="{0C220FC6-D72F-4522-AB2B-9138F9329B10}" srcOrd="1" destOrd="0" presId="urn:microsoft.com/office/officeart/2005/8/layout/pyramid1"/>
    <dgm:cxn modelId="{1D09EA37-E9FA-42A4-8579-43284C16B403}" type="presOf" srcId="{E445A3E6-A8BF-45E3-94C0-9F702C78AD84}" destId="{73DDBC54-7554-4C2E-BE28-4956DB3E48A9}" srcOrd="1" destOrd="0" presId="urn:microsoft.com/office/officeart/2005/8/layout/pyramid1"/>
    <dgm:cxn modelId="{716AA6D4-61A5-41FD-9950-8B09D28F8131}" type="presOf" srcId="{4FBFDE02-E606-404A-BDE5-EED56BCC21B5}" destId="{5FC347D5-628D-429F-818F-30AD84B4595D}" srcOrd="1" destOrd="0" presId="urn:microsoft.com/office/officeart/2005/8/layout/pyramid1"/>
    <dgm:cxn modelId="{EBDE3484-DC4C-4A0C-AB71-46EFA5739A54}" type="presOf" srcId="{E445A3E6-A8BF-45E3-94C0-9F702C78AD84}" destId="{213A7743-9613-4459-B65C-E401B2FD5781}" srcOrd="0" destOrd="0" presId="urn:microsoft.com/office/officeart/2005/8/layout/pyramid1"/>
    <dgm:cxn modelId="{05ADBE5D-3CFF-4155-A5AB-3708EEA5A7E9}" type="presParOf" srcId="{B55D2BC7-402B-44FB-9E65-84261F75FBAA}" destId="{1D63AD31-6986-4DB9-92DD-4AADE33FBDC4}" srcOrd="0" destOrd="0" presId="urn:microsoft.com/office/officeart/2005/8/layout/pyramid1"/>
    <dgm:cxn modelId="{A08ABE01-D410-4D69-AB68-FF390254185E}" type="presParOf" srcId="{1D63AD31-6986-4DB9-92DD-4AADE33FBDC4}" destId="{C901DF7A-C4E8-4A2F-AD6C-6995288ED52A}" srcOrd="0" destOrd="0" presId="urn:microsoft.com/office/officeart/2005/8/layout/pyramid1"/>
    <dgm:cxn modelId="{C3C01065-C05C-4829-8C38-25BF9210D1E1}" type="presParOf" srcId="{1D63AD31-6986-4DB9-92DD-4AADE33FBDC4}" destId="{0C220FC6-D72F-4522-AB2B-9138F9329B10}" srcOrd="1" destOrd="0" presId="urn:microsoft.com/office/officeart/2005/8/layout/pyramid1"/>
    <dgm:cxn modelId="{84FB4D41-7D41-49E2-AACD-D1EAA69DC95D}" type="presParOf" srcId="{B55D2BC7-402B-44FB-9E65-84261F75FBAA}" destId="{13C01760-5680-4BE6-9266-04B124DACB1F}" srcOrd="1" destOrd="0" presId="urn:microsoft.com/office/officeart/2005/8/layout/pyramid1"/>
    <dgm:cxn modelId="{03B9C0CE-C801-4594-954D-333A197ACE5D}" type="presParOf" srcId="{13C01760-5680-4BE6-9266-04B124DACB1F}" destId="{BA92783B-5E3B-4EE0-A47A-5D00B7FE49D5}" srcOrd="0" destOrd="0" presId="urn:microsoft.com/office/officeart/2005/8/layout/pyramid1"/>
    <dgm:cxn modelId="{C8291896-DB1E-4661-BE77-C82632CCC6D2}" type="presParOf" srcId="{13C01760-5680-4BE6-9266-04B124DACB1F}" destId="{32EE5F30-BEF3-4850-AC47-5762FFA318D3}" srcOrd="1" destOrd="0" presId="urn:microsoft.com/office/officeart/2005/8/layout/pyramid1"/>
    <dgm:cxn modelId="{137BB06B-FC0E-4136-B070-73E06744C80E}" type="presParOf" srcId="{B55D2BC7-402B-44FB-9E65-84261F75FBAA}" destId="{FAEE74FF-A74C-479F-95EB-CAC3F96A1A91}" srcOrd="2" destOrd="0" presId="urn:microsoft.com/office/officeart/2005/8/layout/pyramid1"/>
    <dgm:cxn modelId="{C9852E3A-BEDB-46F4-981E-BCD71C5CD5DD}" type="presParOf" srcId="{FAEE74FF-A74C-479F-95EB-CAC3F96A1A91}" destId="{5B45BC4A-BE05-4DCB-A72F-A4EA55FB10F2}" srcOrd="0" destOrd="0" presId="urn:microsoft.com/office/officeart/2005/8/layout/pyramid1"/>
    <dgm:cxn modelId="{0CC20C03-603C-428D-B0F6-FCC6D628EEA3}" type="presParOf" srcId="{FAEE74FF-A74C-479F-95EB-CAC3F96A1A91}" destId="{31F6C09C-5DAF-4D6F-9257-64D726843A29}" srcOrd="1" destOrd="0" presId="urn:microsoft.com/office/officeart/2005/8/layout/pyramid1"/>
    <dgm:cxn modelId="{5504D074-1DF2-4821-B0F8-F76FD131BEEA}" type="presParOf" srcId="{B55D2BC7-402B-44FB-9E65-84261F75FBAA}" destId="{DAA36E8C-3612-4593-BED6-ABA2CA5602E7}" srcOrd="3" destOrd="0" presId="urn:microsoft.com/office/officeart/2005/8/layout/pyramid1"/>
    <dgm:cxn modelId="{A2BD41C8-6C3E-4966-B6E4-2E32D3421244}" type="presParOf" srcId="{DAA36E8C-3612-4593-BED6-ABA2CA5602E7}" destId="{76A2A18E-0349-415C-906D-7C794478E23F}" srcOrd="0" destOrd="0" presId="urn:microsoft.com/office/officeart/2005/8/layout/pyramid1"/>
    <dgm:cxn modelId="{B57D16AC-EB8B-427F-959A-0F2A44CA0714}" type="presParOf" srcId="{DAA36E8C-3612-4593-BED6-ABA2CA5602E7}" destId="{B53260CF-F5F4-4025-93D4-BF64BA4DD1A4}" srcOrd="1" destOrd="0" presId="urn:microsoft.com/office/officeart/2005/8/layout/pyramid1"/>
    <dgm:cxn modelId="{A7647A06-336D-47EA-8797-90438F22CF93}" type="presParOf" srcId="{B55D2BC7-402B-44FB-9E65-84261F75FBAA}" destId="{67C90435-03CA-4E08-92A1-EC9A8DC30C30}" srcOrd="4" destOrd="0" presId="urn:microsoft.com/office/officeart/2005/8/layout/pyramid1"/>
    <dgm:cxn modelId="{2A5D87C7-55F0-4EEE-B9E4-19AC275BFF70}" type="presParOf" srcId="{67C90435-03CA-4E08-92A1-EC9A8DC30C30}" destId="{B649700F-EDE0-4976-90E7-4B8F84D7B57F}" srcOrd="0" destOrd="0" presId="urn:microsoft.com/office/officeart/2005/8/layout/pyramid1"/>
    <dgm:cxn modelId="{FB916BA7-8BB8-4CC1-88F0-4A6069EFEFAA}" type="presParOf" srcId="{67C90435-03CA-4E08-92A1-EC9A8DC30C30}" destId="{5FC347D5-628D-429F-818F-30AD84B4595D}" srcOrd="1" destOrd="0" presId="urn:microsoft.com/office/officeart/2005/8/layout/pyramid1"/>
    <dgm:cxn modelId="{76F91E6C-C36D-4D31-9870-8E6283A4180B}" type="presParOf" srcId="{B55D2BC7-402B-44FB-9E65-84261F75FBAA}" destId="{DEB4A72C-9D28-441F-B075-CB37CB7410EF}" srcOrd="5" destOrd="0" presId="urn:microsoft.com/office/officeart/2005/8/layout/pyramid1"/>
    <dgm:cxn modelId="{56F21EE1-4B9C-482D-ADA5-84956718308B}" type="presParOf" srcId="{DEB4A72C-9D28-441F-B075-CB37CB7410EF}" destId="{69CE57A9-86DB-45BD-99E3-30D96FBC3F8D}" srcOrd="0" destOrd="0" presId="urn:microsoft.com/office/officeart/2005/8/layout/pyramid1"/>
    <dgm:cxn modelId="{23A1827F-1112-4655-B6D8-355CD5B8E750}" type="presParOf" srcId="{DEB4A72C-9D28-441F-B075-CB37CB7410EF}" destId="{8DF70353-8D32-404C-8DC6-108454147A79}" srcOrd="1" destOrd="0" presId="urn:microsoft.com/office/officeart/2005/8/layout/pyramid1"/>
    <dgm:cxn modelId="{FAF67634-0892-40C5-A954-04B7AA7243A4}" type="presParOf" srcId="{B55D2BC7-402B-44FB-9E65-84261F75FBAA}" destId="{96FA32F3-0BD6-4159-A434-24625AAEBF4D}" srcOrd="6" destOrd="0" presId="urn:microsoft.com/office/officeart/2005/8/layout/pyramid1"/>
    <dgm:cxn modelId="{E2E153B0-E64E-441C-8328-A67D2B95E065}" type="presParOf" srcId="{96FA32F3-0BD6-4159-A434-24625AAEBF4D}" destId="{213A7743-9613-4459-B65C-E401B2FD5781}" srcOrd="0" destOrd="0" presId="urn:microsoft.com/office/officeart/2005/8/layout/pyramid1"/>
    <dgm:cxn modelId="{E03AE987-AAC6-4F09-A5CA-F89D4023233F}" type="presParOf" srcId="{96FA32F3-0BD6-4159-A434-24625AAEBF4D}" destId="{73DDBC54-7554-4C2E-BE28-4956DB3E48A9}" srcOrd="1" destOrd="0" presId="urn:microsoft.com/office/officeart/2005/8/layout/pyramid1"/>
    <dgm:cxn modelId="{F0435B70-5A67-419F-9670-1CDF3F46A185}" type="presParOf" srcId="{B55D2BC7-402B-44FB-9E65-84261F75FBAA}" destId="{EF81DDE1-81B3-46D1-B5A8-38842FE7D9A4}" srcOrd="7" destOrd="0" presId="urn:microsoft.com/office/officeart/2005/8/layout/pyramid1"/>
    <dgm:cxn modelId="{F8BDF688-5647-4B81-97DA-3F55F3568CA0}" type="presParOf" srcId="{EF81DDE1-81B3-46D1-B5A8-38842FE7D9A4}" destId="{FA4E5CBF-2491-40CA-A116-C168B4A861AE}" srcOrd="0" destOrd="0" presId="urn:microsoft.com/office/officeart/2005/8/layout/pyramid1"/>
    <dgm:cxn modelId="{9FC36EF2-F7F7-4219-B629-D787D8456D12}" type="presParOf" srcId="{EF81DDE1-81B3-46D1-B5A8-38842FE7D9A4}" destId="{95CC59F0-7166-4266-B548-34C8AA88B8D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B5E7E2-4663-44C3-9029-C67126B7DCD5}" type="doc">
      <dgm:prSet loTypeId="urn:microsoft.com/office/officeart/2005/8/layout/pyramid1" loCatId="pyramid" qsTypeId="urn:microsoft.com/office/officeart/2005/8/quickstyle/simple1" qsCatId="simple" csTypeId="urn:microsoft.com/office/officeart/2005/8/colors/accent1_2" csCatId="accent1" phldr="1"/>
      <dgm:spPr/>
    </dgm:pt>
    <dgm:pt modelId="{C3128999-EA29-41A8-9ED4-DA10F360C33E}">
      <dgm:prSet phldrT="[Text]"/>
      <dgm:spPr/>
      <dgm:t>
        <a:bodyPr/>
        <a:lstStyle/>
        <a:p>
          <a:r>
            <a:rPr lang="en-US" dirty="0" smtClean="0"/>
            <a:t>Spiritual distress</a:t>
          </a:r>
          <a:endParaRPr lang="en-US" dirty="0"/>
        </a:p>
      </dgm:t>
    </dgm:pt>
    <dgm:pt modelId="{F161318E-1016-4D71-A521-841DE7060124}" type="parTrans" cxnId="{ABE6ECE6-2FBF-4470-935B-F23E5094CA93}">
      <dgm:prSet/>
      <dgm:spPr/>
      <dgm:t>
        <a:bodyPr/>
        <a:lstStyle/>
        <a:p>
          <a:endParaRPr lang="en-US"/>
        </a:p>
      </dgm:t>
    </dgm:pt>
    <dgm:pt modelId="{338E0019-3B5A-476A-B4B9-1EA1C0D4BC37}" type="sibTrans" cxnId="{ABE6ECE6-2FBF-4470-935B-F23E5094CA93}">
      <dgm:prSet/>
      <dgm:spPr/>
      <dgm:t>
        <a:bodyPr/>
        <a:lstStyle/>
        <a:p>
          <a:endParaRPr lang="en-US"/>
        </a:p>
      </dgm:t>
    </dgm:pt>
    <dgm:pt modelId="{B40B2A40-7FC5-4F0B-848B-AB3182948BF9}">
      <dgm:prSet phldrT="[Text]"/>
      <dgm:spPr/>
      <dgm:t>
        <a:bodyPr/>
        <a:lstStyle/>
        <a:p>
          <a:r>
            <a:rPr lang="en-US" dirty="0" smtClean="0"/>
            <a:t>Social isolation</a:t>
          </a:r>
          <a:endParaRPr lang="en-US" dirty="0"/>
        </a:p>
      </dgm:t>
    </dgm:pt>
    <dgm:pt modelId="{0232A56B-60E9-456E-BDED-ED4277236A1B}" type="parTrans" cxnId="{13A39718-9541-4DB4-B987-9D0D1A6E1C2C}">
      <dgm:prSet/>
      <dgm:spPr/>
      <dgm:t>
        <a:bodyPr/>
        <a:lstStyle/>
        <a:p>
          <a:endParaRPr lang="en-US"/>
        </a:p>
      </dgm:t>
    </dgm:pt>
    <dgm:pt modelId="{F3E85582-36F9-438F-ACCA-B46066D875C5}" type="sibTrans" cxnId="{13A39718-9541-4DB4-B987-9D0D1A6E1C2C}">
      <dgm:prSet/>
      <dgm:spPr/>
      <dgm:t>
        <a:bodyPr/>
        <a:lstStyle/>
        <a:p>
          <a:endParaRPr lang="en-US"/>
        </a:p>
      </dgm:t>
    </dgm:pt>
    <dgm:pt modelId="{AE7EFA11-19C5-4705-ADE1-D636B68BD6C5}">
      <dgm:prSet phldrT="[Text]"/>
      <dgm:spPr/>
      <dgm:t>
        <a:bodyPr/>
        <a:lstStyle/>
        <a:p>
          <a:r>
            <a:rPr lang="en-US" dirty="0" smtClean="0"/>
            <a:t>Risk for impaired attachment</a:t>
          </a:r>
          <a:endParaRPr lang="en-US" dirty="0"/>
        </a:p>
      </dgm:t>
    </dgm:pt>
    <dgm:pt modelId="{7706444C-1964-49C4-8217-8A1008C2424E}" type="parTrans" cxnId="{BCCA1534-8FAC-4AD3-B7EF-A50018DF1AE0}">
      <dgm:prSet/>
      <dgm:spPr/>
      <dgm:t>
        <a:bodyPr/>
        <a:lstStyle/>
        <a:p>
          <a:endParaRPr lang="en-US"/>
        </a:p>
      </dgm:t>
    </dgm:pt>
    <dgm:pt modelId="{AAB82263-8EF3-4FC3-BDFE-A8614B707D80}" type="sibTrans" cxnId="{BCCA1534-8FAC-4AD3-B7EF-A50018DF1AE0}">
      <dgm:prSet/>
      <dgm:spPr/>
      <dgm:t>
        <a:bodyPr/>
        <a:lstStyle/>
        <a:p>
          <a:endParaRPr lang="en-US"/>
        </a:p>
      </dgm:t>
    </dgm:pt>
    <dgm:pt modelId="{412FA397-38C9-4126-AB3A-B4455DF80C50}">
      <dgm:prSet/>
      <dgm:spPr/>
      <dgm:t>
        <a:bodyPr/>
        <a:lstStyle/>
        <a:p>
          <a:r>
            <a:rPr lang="en-US" dirty="0" smtClean="0"/>
            <a:t>Risk for falls</a:t>
          </a:r>
          <a:endParaRPr lang="en-US" dirty="0"/>
        </a:p>
      </dgm:t>
    </dgm:pt>
    <dgm:pt modelId="{550BD8FA-57AD-4D6B-8A3C-26D73C5FC983}" type="parTrans" cxnId="{EC0E4F10-BD29-49AE-B9C6-DF0419D1288B}">
      <dgm:prSet/>
      <dgm:spPr/>
      <dgm:t>
        <a:bodyPr/>
        <a:lstStyle/>
        <a:p>
          <a:endParaRPr lang="en-US"/>
        </a:p>
      </dgm:t>
    </dgm:pt>
    <dgm:pt modelId="{D5F74987-8E23-4C06-B96B-FB085B220B20}" type="sibTrans" cxnId="{EC0E4F10-BD29-49AE-B9C6-DF0419D1288B}">
      <dgm:prSet/>
      <dgm:spPr/>
      <dgm:t>
        <a:bodyPr/>
        <a:lstStyle/>
        <a:p>
          <a:endParaRPr lang="en-US"/>
        </a:p>
      </dgm:t>
    </dgm:pt>
    <dgm:pt modelId="{1B8BA4E8-91AC-45B1-B7B0-512A856D8DFF}">
      <dgm:prSet/>
      <dgm:spPr/>
      <dgm:t>
        <a:bodyPr/>
        <a:lstStyle/>
        <a:p>
          <a:r>
            <a:rPr lang="en-US" dirty="0" smtClean="0"/>
            <a:t>Impaired gas exchange</a:t>
          </a:r>
          <a:endParaRPr lang="en-US" dirty="0"/>
        </a:p>
      </dgm:t>
    </dgm:pt>
    <dgm:pt modelId="{28306475-2DDB-4D83-B574-94A46E653DCF}" type="parTrans" cxnId="{647CDC07-0B31-47B3-A1C8-ED73D74011B6}">
      <dgm:prSet/>
      <dgm:spPr/>
      <dgm:t>
        <a:bodyPr/>
        <a:lstStyle/>
        <a:p>
          <a:endParaRPr lang="en-US"/>
        </a:p>
      </dgm:t>
    </dgm:pt>
    <dgm:pt modelId="{00401C91-2484-4C24-8175-CF85C6939B4A}" type="sibTrans" cxnId="{647CDC07-0B31-47B3-A1C8-ED73D74011B6}">
      <dgm:prSet/>
      <dgm:spPr/>
      <dgm:t>
        <a:bodyPr/>
        <a:lstStyle/>
        <a:p>
          <a:endParaRPr lang="en-US"/>
        </a:p>
      </dgm:t>
    </dgm:pt>
    <dgm:pt modelId="{56DE0168-5606-4385-A833-8D6B1FB5D55A}">
      <dgm:prSet/>
      <dgm:spPr/>
      <dgm:t>
        <a:bodyPr/>
        <a:lstStyle/>
        <a:p>
          <a:r>
            <a:rPr lang="en-US" dirty="0" smtClean="0"/>
            <a:t>Impaired memory</a:t>
          </a:r>
          <a:endParaRPr lang="en-US" dirty="0"/>
        </a:p>
      </dgm:t>
    </dgm:pt>
    <dgm:pt modelId="{4AAFC799-2110-4CCD-8A44-91BA70C5597D}" type="parTrans" cxnId="{9150CE13-ED35-46A8-A5E8-1A4AEB36A3B6}">
      <dgm:prSet/>
      <dgm:spPr/>
      <dgm:t>
        <a:bodyPr/>
        <a:lstStyle/>
        <a:p>
          <a:endParaRPr lang="en-US"/>
        </a:p>
      </dgm:t>
    </dgm:pt>
    <dgm:pt modelId="{A5D7D857-C291-4672-BB6C-E50A45E50EFE}" type="sibTrans" cxnId="{9150CE13-ED35-46A8-A5E8-1A4AEB36A3B6}">
      <dgm:prSet/>
      <dgm:spPr/>
      <dgm:t>
        <a:bodyPr/>
        <a:lstStyle/>
        <a:p>
          <a:endParaRPr lang="en-US"/>
        </a:p>
      </dgm:t>
    </dgm:pt>
    <dgm:pt modelId="{A7C6BFBF-3E01-4B82-8630-5F53384C5680}">
      <dgm:prSet/>
      <dgm:spPr/>
      <dgm:t>
        <a:bodyPr/>
        <a:lstStyle/>
        <a:p>
          <a:endParaRPr lang="en-US"/>
        </a:p>
      </dgm:t>
    </dgm:pt>
    <dgm:pt modelId="{F075149A-35C0-45EF-B216-7AAA8F38C6F1}" type="parTrans" cxnId="{A45E50A0-0D2B-4BE5-AA36-9261B6253FD2}">
      <dgm:prSet/>
      <dgm:spPr/>
      <dgm:t>
        <a:bodyPr/>
        <a:lstStyle/>
        <a:p>
          <a:endParaRPr lang="en-US"/>
        </a:p>
      </dgm:t>
    </dgm:pt>
    <dgm:pt modelId="{41E3FC39-4BB2-4D63-8135-99F1BF321C0A}" type="sibTrans" cxnId="{A45E50A0-0D2B-4BE5-AA36-9261B6253FD2}">
      <dgm:prSet/>
      <dgm:spPr/>
      <dgm:t>
        <a:bodyPr/>
        <a:lstStyle/>
        <a:p>
          <a:endParaRPr lang="en-US"/>
        </a:p>
      </dgm:t>
    </dgm:pt>
    <dgm:pt modelId="{31FC8D0C-B1F6-4514-A77B-7E5B3195B57A}">
      <dgm:prSet/>
      <dgm:spPr/>
      <dgm:t>
        <a:bodyPr/>
        <a:lstStyle/>
        <a:p>
          <a:endParaRPr lang="en-US"/>
        </a:p>
      </dgm:t>
    </dgm:pt>
    <dgm:pt modelId="{D908B7BF-7CE0-4AAB-9232-EA71063D2368}" type="parTrans" cxnId="{A342D395-720B-4AC4-81A6-1E4279183205}">
      <dgm:prSet/>
      <dgm:spPr/>
      <dgm:t>
        <a:bodyPr/>
        <a:lstStyle/>
        <a:p>
          <a:endParaRPr lang="en-US"/>
        </a:p>
      </dgm:t>
    </dgm:pt>
    <dgm:pt modelId="{B72860F0-A932-41FD-9C19-BE1F91047607}" type="sibTrans" cxnId="{A342D395-720B-4AC4-81A6-1E4279183205}">
      <dgm:prSet/>
      <dgm:spPr/>
      <dgm:t>
        <a:bodyPr/>
        <a:lstStyle/>
        <a:p>
          <a:endParaRPr lang="en-US"/>
        </a:p>
      </dgm:t>
    </dgm:pt>
    <dgm:pt modelId="{00A29037-3678-453E-9F27-A198AC17B7D2}" type="pres">
      <dgm:prSet presAssocID="{8DB5E7E2-4663-44C3-9029-C67126B7DCD5}" presName="Name0" presStyleCnt="0">
        <dgm:presLayoutVars>
          <dgm:dir/>
          <dgm:animLvl val="lvl"/>
          <dgm:resizeHandles val="exact"/>
        </dgm:presLayoutVars>
      </dgm:prSet>
      <dgm:spPr/>
    </dgm:pt>
    <dgm:pt modelId="{714F189B-B2B5-4C97-B8BA-DA0975BEFBEE}" type="pres">
      <dgm:prSet presAssocID="{C3128999-EA29-41A8-9ED4-DA10F360C33E}" presName="Name8" presStyleCnt="0"/>
      <dgm:spPr/>
    </dgm:pt>
    <dgm:pt modelId="{2C88B000-85B1-4FA0-B1CD-658770395B0A}" type="pres">
      <dgm:prSet presAssocID="{C3128999-EA29-41A8-9ED4-DA10F360C33E}" presName="level" presStyleLbl="node1" presStyleIdx="0" presStyleCnt="8">
        <dgm:presLayoutVars>
          <dgm:chMax val="1"/>
          <dgm:bulletEnabled val="1"/>
        </dgm:presLayoutVars>
      </dgm:prSet>
      <dgm:spPr/>
      <dgm:t>
        <a:bodyPr/>
        <a:lstStyle/>
        <a:p>
          <a:endParaRPr lang="en-US"/>
        </a:p>
      </dgm:t>
    </dgm:pt>
    <dgm:pt modelId="{FC197D3C-7B5A-4A64-B9EC-05B129FD7F17}" type="pres">
      <dgm:prSet presAssocID="{C3128999-EA29-41A8-9ED4-DA10F360C33E}" presName="levelTx" presStyleLbl="revTx" presStyleIdx="0" presStyleCnt="0">
        <dgm:presLayoutVars>
          <dgm:chMax val="1"/>
          <dgm:bulletEnabled val="1"/>
        </dgm:presLayoutVars>
      </dgm:prSet>
      <dgm:spPr/>
      <dgm:t>
        <a:bodyPr/>
        <a:lstStyle/>
        <a:p>
          <a:endParaRPr lang="en-US"/>
        </a:p>
      </dgm:t>
    </dgm:pt>
    <dgm:pt modelId="{39B6414F-81D3-4AFD-9E04-F2A449E5A362}" type="pres">
      <dgm:prSet presAssocID="{31FC8D0C-B1F6-4514-A77B-7E5B3195B57A}" presName="Name8" presStyleCnt="0"/>
      <dgm:spPr/>
    </dgm:pt>
    <dgm:pt modelId="{7B14B04C-7AD4-4F47-91DC-FC8D5E779C89}" type="pres">
      <dgm:prSet presAssocID="{31FC8D0C-B1F6-4514-A77B-7E5B3195B57A}" presName="level" presStyleLbl="node1" presStyleIdx="1" presStyleCnt="8">
        <dgm:presLayoutVars>
          <dgm:chMax val="1"/>
          <dgm:bulletEnabled val="1"/>
        </dgm:presLayoutVars>
      </dgm:prSet>
      <dgm:spPr/>
      <dgm:t>
        <a:bodyPr/>
        <a:lstStyle/>
        <a:p>
          <a:endParaRPr lang="en-US"/>
        </a:p>
      </dgm:t>
    </dgm:pt>
    <dgm:pt modelId="{2BF3DA55-F2BA-430C-994C-2C328CE6C55F}" type="pres">
      <dgm:prSet presAssocID="{31FC8D0C-B1F6-4514-A77B-7E5B3195B57A}" presName="levelTx" presStyleLbl="revTx" presStyleIdx="0" presStyleCnt="0">
        <dgm:presLayoutVars>
          <dgm:chMax val="1"/>
          <dgm:bulletEnabled val="1"/>
        </dgm:presLayoutVars>
      </dgm:prSet>
      <dgm:spPr/>
      <dgm:t>
        <a:bodyPr/>
        <a:lstStyle/>
        <a:p>
          <a:endParaRPr lang="en-US"/>
        </a:p>
      </dgm:t>
    </dgm:pt>
    <dgm:pt modelId="{FC081EA6-D035-4590-941C-6570D0482044}" type="pres">
      <dgm:prSet presAssocID="{A7C6BFBF-3E01-4B82-8630-5F53384C5680}" presName="Name8" presStyleCnt="0"/>
      <dgm:spPr/>
    </dgm:pt>
    <dgm:pt modelId="{28F4BF91-0D71-44D9-A38F-293609C3ED51}" type="pres">
      <dgm:prSet presAssocID="{A7C6BFBF-3E01-4B82-8630-5F53384C5680}" presName="level" presStyleLbl="node1" presStyleIdx="2" presStyleCnt="8">
        <dgm:presLayoutVars>
          <dgm:chMax val="1"/>
          <dgm:bulletEnabled val="1"/>
        </dgm:presLayoutVars>
      </dgm:prSet>
      <dgm:spPr/>
      <dgm:t>
        <a:bodyPr/>
        <a:lstStyle/>
        <a:p>
          <a:endParaRPr lang="en-US"/>
        </a:p>
      </dgm:t>
    </dgm:pt>
    <dgm:pt modelId="{7B4D31C0-6939-40D4-B21A-CF5CBEDDAC98}" type="pres">
      <dgm:prSet presAssocID="{A7C6BFBF-3E01-4B82-8630-5F53384C5680}" presName="levelTx" presStyleLbl="revTx" presStyleIdx="0" presStyleCnt="0">
        <dgm:presLayoutVars>
          <dgm:chMax val="1"/>
          <dgm:bulletEnabled val="1"/>
        </dgm:presLayoutVars>
      </dgm:prSet>
      <dgm:spPr/>
      <dgm:t>
        <a:bodyPr/>
        <a:lstStyle/>
        <a:p>
          <a:endParaRPr lang="en-US"/>
        </a:p>
      </dgm:t>
    </dgm:pt>
    <dgm:pt modelId="{F5CF4E03-963F-4C50-80CB-634111AC387D}" type="pres">
      <dgm:prSet presAssocID="{56DE0168-5606-4385-A833-8D6B1FB5D55A}" presName="Name8" presStyleCnt="0"/>
      <dgm:spPr/>
    </dgm:pt>
    <dgm:pt modelId="{8259E7B5-192D-4895-AF55-EAA770F7D918}" type="pres">
      <dgm:prSet presAssocID="{56DE0168-5606-4385-A833-8D6B1FB5D55A}" presName="level" presStyleLbl="node1" presStyleIdx="3" presStyleCnt="8">
        <dgm:presLayoutVars>
          <dgm:chMax val="1"/>
          <dgm:bulletEnabled val="1"/>
        </dgm:presLayoutVars>
      </dgm:prSet>
      <dgm:spPr/>
      <dgm:t>
        <a:bodyPr/>
        <a:lstStyle/>
        <a:p>
          <a:endParaRPr lang="en-US"/>
        </a:p>
      </dgm:t>
    </dgm:pt>
    <dgm:pt modelId="{8633E361-5BE5-4056-90C5-F3D9DF9AE2CB}" type="pres">
      <dgm:prSet presAssocID="{56DE0168-5606-4385-A833-8D6B1FB5D55A}" presName="levelTx" presStyleLbl="revTx" presStyleIdx="0" presStyleCnt="0">
        <dgm:presLayoutVars>
          <dgm:chMax val="1"/>
          <dgm:bulletEnabled val="1"/>
        </dgm:presLayoutVars>
      </dgm:prSet>
      <dgm:spPr/>
      <dgm:t>
        <a:bodyPr/>
        <a:lstStyle/>
        <a:p>
          <a:endParaRPr lang="en-US"/>
        </a:p>
      </dgm:t>
    </dgm:pt>
    <dgm:pt modelId="{EFCC6AD2-9CC0-4A66-A3D8-6140C97ADB1E}" type="pres">
      <dgm:prSet presAssocID="{B40B2A40-7FC5-4F0B-848B-AB3182948BF9}" presName="Name8" presStyleCnt="0"/>
      <dgm:spPr/>
    </dgm:pt>
    <dgm:pt modelId="{DB10BA85-7FEB-42E6-8361-B5097DE1C82E}" type="pres">
      <dgm:prSet presAssocID="{B40B2A40-7FC5-4F0B-848B-AB3182948BF9}" presName="level" presStyleLbl="node1" presStyleIdx="4" presStyleCnt="8">
        <dgm:presLayoutVars>
          <dgm:chMax val="1"/>
          <dgm:bulletEnabled val="1"/>
        </dgm:presLayoutVars>
      </dgm:prSet>
      <dgm:spPr/>
      <dgm:t>
        <a:bodyPr/>
        <a:lstStyle/>
        <a:p>
          <a:endParaRPr lang="en-US"/>
        </a:p>
      </dgm:t>
    </dgm:pt>
    <dgm:pt modelId="{81F6983B-8760-40B6-8F49-D61A1F1C1E83}" type="pres">
      <dgm:prSet presAssocID="{B40B2A40-7FC5-4F0B-848B-AB3182948BF9}" presName="levelTx" presStyleLbl="revTx" presStyleIdx="0" presStyleCnt="0">
        <dgm:presLayoutVars>
          <dgm:chMax val="1"/>
          <dgm:bulletEnabled val="1"/>
        </dgm:presLayoutVars>
      </dgm:prSet>
      <dgm:spPr/>
      <dgm:t>
        <a:bodyPr/>
        <a:lstStyle/>
        <a:p>
          <a:endParaRPr lang="en-US"/>
        </a:p>
      </dgm:t>
    </dgm:pt>
    <dgm:pt modelId="{33E324B8-A86E-413A-AD5F-3910DA29F5DA}" type="pres">
      <dgm:prSet presAssocID="{AE7EFA11-19C5-4705-ADE1-D636B68BD6C5}" presName="Name8" presStyleCnt="0"/>
      <dgm:spPr/>
    </dgm:pt>
    <dgm:pt modelId="{408495ED-681C-456F-A965-56E76C44FFFA}" type="pres">
      <dgm:prSet presAssocID="{AE7EFA11-19C5-4705-ADE1-D636B68BD6C5}" presName="level" presStyleLbl="node1" presStyleIdx="5" presStyleCnt="8">
        <dgm:presLayoutVars>
          <dgm:chMax val="1"/>
          <dgm:bulletEnabled val="1"/>
        </dgm:presLayoutVars>
      </dgm:prSet>
      <dgm:spPr/>
      <dgm:t>
        <a:bodyPr/>
        <a:lstStyle/>
        <a:p>
          <a:endParaRPr lang="en-US"/>
        </a:p>
      </dgm:t>
    </dgm:pt>
    <dgm:pt modelId="{F771DEBF-6C83-4E49-A2D3-6CBA7CEEA6CE}" type="pres">
      <dgm:prSet presAssocID="{AE7EFA11-19C5-4705-ADE1-D636B68BD6C5}" presName="levelTx" presStyleLbl="revTx" presStyleIdx="0" presStyleCnt="0">
        <dgm:presLayoutVars>
          <dgm:chMax val="1"/>
          <dgm:bulletEnabled val="1"/>
        </dgm:presLayoutVars>
      </dgm:prSet>
      <dgm:spPr/>
      <dgm:t>
        <a:bodyPr/>
        <a:lstStyle/>
        <a:p>
          <a:endParaRPr lang="en-US"/>
        </a:p>
      </dgm:t>
    </dgm:pt>
    <dgm:pt modelId="{CBF45B17-30CF-4B99-8D7A-61427FAE57CA}" type="pres">
      <dgm:prSet presAssocID="{412FA397-38C9-4126-AB3A-B4455DF80C50}" presName="Name8" presStyleCnt="0"/>
      <dgm:spPr/>
    </dgm:pt>
    <dgm:pt modelId="{8FB6ABB0-AE35-41C0-A11B-37602A81ED10}" type="pres">
      <dgm:prSet presAssocID="{412FA397-38C9-4126-AB3A-B4455DF80C50}" presName="level" presStyleLbl="node1" presStyleIdx="6" presStyleCnt="8">
        <dgm:presLayoutVars>
          <dgm:chMax val="1"/>
          <dgm:bulletEnabled val="1"/>
        </dgm:presLayoutVars>
      </dgm:prSet>
      <dgm:spPr/>
      <dgm:t>
        <a:bodyPr/>
        <a:lstStyle/>
        <a:p>
          <a:endParaRPr lang="en-US"/>
        </a:p>
      </dgm:t>
    </dgm:pt>
    <dgm:pt modelId="{900D909D-3832-4E2D-9F5E-4342E7EC5057}" type="pres">
      <dgm:prSet presAssocID="{412FA397-38C9-4126-AB3A-B4455DF80C50}" presName="levelTx" presStyleLbl="revTx" presStyleIdx="0" presStyleCnt="0">
        <dgm:presLayoutVars>
          <dgm:chMax val="1"/>
          <dgm:bulletEnabled val="1"/>
        </dgm:presLayoutVars>
      </dgm:prSet>
      <dgm:spPr/>
      <dgm:t>
        <a:bodyPr/>
        <a:lstStyle/>
        <a:p>
          <a:endParaRPr lang="en-US"/>
        </a:p>
      </dgm:t>
    </dgm:pt>
    <dgm:pt modelId="{D4875E6B-5FD0-4EDC-8F27-53F59A54B90B}" type="pres">
      <dgm:prSet presAssocID="{1B8BA4E8-91AC-45B1-B7B0-512A856D8DFF}" presName="Name8" presStyleCnt="0"/>
      <dgm:spPr/>
    </dgm:pt>
    <dgm:pt modelId="{1E588046-643D-49A4-903F-FD143612EEE7}" type="pres">
      <dgm:prSet presAssocID="{1B8BA4E8-91AC-45B1-B7B0-512A856D8DFF}" presName="level" presStyleLbl="node1" presStyleIdx="7" presStyleCnt="8">
        <dgm:presLayoutVars>
          <dgm:chMax val="1"/>
          <dgm:bulletEnabled val="1"/>
        </dgm:presLayoutVars>
      </dgm:prSet>
      <dgm:spPr/>
      <dgm:t>
        <a:bodyPr/>
        <a:lstStyle/>
        <a:p>
          <a:endParaRPr lang="en-US"/>
        </a:p>
      </dgm:t>
    </dgm:pt>
    <dgm:pt modelId="{ED3AB8FC-FD19-48AF-8C01-E18C2D0CE2B3}" type="pres">
      <dgm:prSet presAssocID="{1B8BA4E8-91AC-45B1-B7B0-512A856D8DFF}" presName="levelTx" presStyleLbl="revTx" presStyleIdx="0" presStyleCnt="0">
        <dgm:presLayoutVars>
          <dgm:chMax val="1"/>
          <dgm:bulletEnabled val="1"/>
        </dgm:presLayoutVars>
      </dgm:prSet>
      <dgm:spPr/>
      <dgm:t>
        <a:bodyPr/>
        <a:lstStyle/>
        <a:p>
          <a:endParaRPr lang="en-US"/>
        </a:p>
      </dgm:t>
    </dgm:pt>
  </dgm:ptLst>
  <dgm:cxnLst>
    <dgm:cxn modelId="{35B4C60E-9188-4D7C-8DEA-5690CB865B1A}" type="presOf" srcId="{56DE0168-5606-4385-A833-8D6B1FB5D55A}" destId="{8259E7B5-192D-4895-AF55-EAA770F7D918}" srcOrd="0" destOrd="0" presId="urn:microsoft.com/office/officeart/2005/8/layout/pyramid1"/>
    <dgm:cxn modelId="{13A39718-9541-4DB4-B987-9D0D1A6E1C2C}" srcId="{8DB5E7E2-4663-44C3-9029-C67126B7DCD5}" destId="{B40B2A40-7FC5-4F0B-848B-AB3182948BF9}" srcOrd="4" destOrd="0" parTransId="{0232A56B-60E9-456E-BDED-ED4277236A1B}" sibTransId="{F3E85582-36F9-438F-ACCA-B46066D875C5}"/>
    <dgm:cxn modelId="{26DE7470-2B6F-4851-970E-DA1F24E5E3D9}" type="presOf" srcId="{C3128999-EA29-41A8-9ED4-DA10F360C33E}" destId="{2C88B000-85B1-4FA0-B1CD-658770395B0A}" srcOrd="0" destOrd="0" presId="urn:microsoft.com/office/officeart/2005/8/layout/pyramid1"/>
    <dgm:cxn modelId="{647CDC07-0B31-47B3-A1C8-ED73D74011B6}" srcId="{8DB5E7E2-4663-44C3-9029-C67126B7DCD5}" destId="{1B8BA4E8-91AC-45B1-B7B0-512A856D8DFF}" srcOrd="7" destOrd="0" parTransId="{28306475-2DDB-4D83-B574-94A46E653DCF}" sibTransId="{00401C91-2484-4C24-8175-CF85C6939B4A}"/>
    <dgm:cxn modelId="{37EEB912-0D5D-4401-A4EB-9E209DCE79B2}" type="presOf" srcId="{A7C6BFBF-3E01-4B82-8630-5F53384C5680}" destId="{28F4BF91-0D71-44D9-A38F-293609C3ED51}" srcOrd="0" destOrd="0" presId="urn:microsoft.com/office/officeart/2005/8/layout/pyramid1"/>
    <dgm:cxn modelId="{3F205BAB-06F4-4AE3-B47C-C5D538886ADA}" type="presOf" srcId="{31FC8D0C-B1F6-4514-A77B-7E5B3195B57A}" destId="{7B14B04C-7AD4-4F47-91DC-FC8D5E779C89}" srcOrd="0" destOrd="0" presId="urn:microsoft.com/office/officeart/2005/8/layout/pyramid1"/>
    <dgm:cxn modelId="{1853062E-4163-4A70-91F0-94F1DC750301}" type="presOf" srcId="{1B8BA4E8-91AC-45B1-B7B0-512A856D8DFF}" destId="{ED3AB8FC-FD19-48AF-8C01-E18C2D0CE2B3}" srcOrd="1" destOrd="0" presId="urn:microsoft.com/office/officeart/2005/8/layout/pyramid1"/>
    <dgm:cxn modelId="{DF9B4BE7-955A-4FA4-97BD-92BFBE0281F9}" type="presOf" srcId="{C3128999-EA29-41A8-9ED4-DA10F360C33E}" destId="{FC197D3C-7B5A-4A64-B9EC-05B129FD7F17}" srcOrd="1" destOrd="0" presId="urn:microsoft.com/office/officeart/2005/8/layout/pyramid1"/>
    <dgm:cxn modelId="{EC0E4F10-BD29-49AE-B9C6-DF0419D1288B}" srcId="{8DB5E7E2-4663-44C3-9029-C67126B7DCD5}" destId="{412FA397-38C9-4126-AB3A-B4455DF80C50}" srcOrd="6" destOrd="0" parTransId="{550BD8FA-57AD-4D6B-8A3C-26D73C5FC983}" sibTransId="{D5F74987-8E23-4C06-B96B-FB085B220B20}"/>
    <dgm:cxn modelId="{8F5E2E80-AEBD-4CF3-97E4-19E397D3E757}" type="presOf" srcId="{412FA397-38C9-4126-AB3A-B4455DF80C50}" destId="{900D909D-3832-4E2D-9F5E-4342E7EC5057}" srcOrd="1" destOrd="0" presId="urn:microsoft.com/office/officeart/2005/8/layout/pyramid1"/>
    <dgm:cxn modelId="{8F0B5A33-FB4A-41AC-AE54-D471DD0FD964}" type="presOf" srcId="{8DB5E7E2-4663-44C3-9029-C67126B7DCD5}" destId="{00A29037-3678-453E-9F27-A198AC17B7D2}" srcOrd="0" destOrd="0" presId="urn:microsoft.com/office/officeart/2005/8/layout/pyramid1"/>
    <dgm:cxn modelId="{C560C81D-BD49-41C1-8E1C-F070F9B67E24}" type="presOf" srcId="{56DE0168-5606-4385-A833-8D6B1FB5D55A}" destId="{8633E361-5BE5-4056-90C5-F3D9DF9AE2CB}" srcOrd="1" destOrd="0" presId="urn:microsoft.com/office/officeart/2005/8/layout/pyramid1"/>
    <dgm:cxn modelId="{BCCA1534-8FAC-4AD3-B7EF-A50018DF1AE0}" srcId="{8DB5E7E2-4663-44C3-9029-C67126B7DCD5}" destId="{AE7EFA11-19C5-4705-ADE1-D636B68BD6C5}" srcOrd="5" destOrd="0" parTransId="{7706444C-1964-49C4-8217-8A1008C2424E}" sibTransId="{AAB82263-8EF3-4FC3-BDFE-A8614B707D80}"/>
    <dgm:cxn modelId="{ABE6ECE6-2FBF-4470-935B-F23E5094CA93}" srcId="{8DB5E7E2-4663-44C3-9029-C67126B7DCD5}" destId="{C3128999-EA29-41A8-9ED4-DA10F360C33E}" srcOrd="0" destOrd="0" parTransId="{F161318E-1016-4D71-A521-841DE7060124}" sibTransId="{338E0019-3B5A-476A-B4B9-1EA1C0D4BC37}"/>
    <dgm:cxn modelId="{67E8E4B8-B145-430E-B6F6-D550CA4F47D3}" type="presOf" srcId="{AE7EFA11-19C5-4705-ADE1-D636B68BD6C5}" destId="{F771DEBF-6C83-4E49-A2D3-6CBA7CEEA6CE}" srcOrd="1" destOrd="0" presId="urn:microsoft.com/office/officeart/2005/8/layout/pyramid1"/>
    <dgm:cxn modelId="{3990506D-F3F2-4D7D-A758-16C0311138FA}" type="presOf" srcId="{A7C6BFBF-3E01-4B82-8630-5F53384C5680}" destId="{7B4D31C0-6939-40D4-B21A-CF5CBEDDAC98}" srcOrd="1" destOrd="0" presId="urn:microsoft.com/office/officeart/2005/8/layout/pyramid1"/>
    <dgm:cxn modelId="{A45E50A0-0D2B-4BE5-AA36-9261B6253FD2}" srcId="{8DB5E7E2-4663-44C3-9029-C67126B7DCD5}" destId="{A7C6BFBF-3E01-4B82-8630-5F53384C5680}" srcOrd="2" destOrd="0" parTransId="{F075149A-35C0-45EF-B216-7AAA8F38C6F1}" sibTransId="{41E3FC39-4BB2-4D63-8135-99F1BF321C0A}"/>
    <dgm:cxn modelId="{07AF4EAB-1F82-43B0-9DD8-81C0D662D2B9}" type="presOf" srcId="{B40B2A40-7FC5-4F0B-848B-AB3182948BF9}" destId="{DB10BA85-7FEB-42E6-8361-B5097DE1C82E}" srcOrd="0" destOrd="0" presId="urn:microsoft.com/office/officeart/2005/8/layout/pyramid1"/>
    <dgm:cxn modelId="{124A67B5-A10E-4C61-A178-A3DC50141253}" type="presOf" srcId="{412FA397-38C9-4126-AB3A-B4455DF80C50}" destId="{8FB6ABB0-AE35-41C0-A11B-37602A81ED10}" srcOrd="0" destOrd="0" presId="urn:microsoft.com/office/officeart/2005/8/layout/pyramid1"/>
    <dgm:cxn modelId="{A342D395-720B-4AC4-81A6-1E4279183205}" srcId="{8DB5E7E2-4663-44C3-9029-C67126B7DCD5}" destId="{31FC8D0C-B1F6-4514-A77B-7E5B3195B57A}" srcOrd="1" destOrd="0" parTransId="{D908B7BF-7CE0-4AAB-9232-EA71063D2368}" sibTransId="{B72860F0-A932-41FD-9C19-BE1F91047607}"/>
    <dgm:cxn modelId="{AF5B1DF7-7821-45A3-B395-59AA5DDFCDA6}" type="presOf" srcId="{B40B2A40-7FC5-4F0B-848B-AB3182948BF9}" destId="{81F6983B-8760-40B6-8F49-D61A1F1C1E83}" srcOrd="1" destOrd="0" presId="urn:microsoft.com/office/officeart/2005/8/layout/pyramid1"/>
    <dgm:cxn modelId="{9150CE13-ED35-46A8-A5E8-1A4AEB36A3B6}" srcId="{8DB5E7E2-4663-44C3-9029-C67126B7DCD5}" destId="{56DE0168-5606-4385-A833-8D6B1FB5D55A}" srcOrd="3" destOrd="0" parTransId="{4AAFC799-2110-4CCD-8A44-91BA70C5597D}" sibTransId="{A5D7D857-C291-4672-BB6C-E50A45E50EFE}"/>
    <dgm:cxn modelId="{BF1C9AF0-CE88-4F42-B11C-A43A7064F779}" type="presOf" srcId="{31FC8D0C-B1F6-4514-A77B-7E5B3195B57A}" destId="{2BF3DA55-F2BA-430C-994C-2C328CE6C55F}" srcOrd="1" destOrd="0" presId="urn:microsoft.com/office/officeart/2005/8/layout/pyramid1"/>
    <dgm:cxn modelId="{55F5FC21-B1CD-4F50-A7D4-91F7B5B1F976}" type="presOf" srcId="{1B8BA4E8-91AC-45B1-B7B0-512A856D8DFF}" destId="{1E588046-643D-49A4-903F-FD143612EEE7}" srcOrd="0" destOrd="0" presId="urn:microsoft.com/office/officeart/2005/8/layout/pyramid1"/>
    <dgm:cxn modelId="{AF493B9A-3956-4625-AC3A-7ABCD2D06828}" type="presOf" srcId="{AE7EFA11-19C5-4705-ADE1-D636B68BD6C5}" destId="{408495ED-681C-456F-A965-56E76C44FFFA}" srcOrd="0" destOrd="0" presId="urn:microsoft.com/office/officeart/2005/8/layout/pyramid1"/>
    <dgm:cxn modelId="{940B817B-924A-4372-8511-AB06656F6A17}" type="presParOf" srcId="{00A29037-3678-453E-9F27-A198AC17B7D2}" destId="{714F189B-B2B5-4C97-B8BA-DA0975BEFBEE}" srcOrd="0" destOrd="0" presId="urn:microsoft.com/office/officeart/2005/8/layout/pyramid1"/>
    <dgm:cxn modelId="{CF42A8C3-9343-43E7-B9F2-25BDCD58C528}" type="presParOf" srcId="{714F189B-B2B5-4C97-B8BA-DA0975BEFBEE}" destId="{2C88B000-85B1-4FA0-B1CD-658770395B0A}" srcOrd="0" destOrd="0" presId="urn:microsoft.com/office/officeart/2005/8/layout/pyramid1"/>
    <dgm:cxn modelId="{F4B2B61C-3D3F-4E21-8A1C-C40E052D52A9}" type="presParOf" srcId="{714F189B-B2B5-4C97-B8BA-DA0975BEFBEE}" destId="{FC197D3C-7B5A-4A64-B9EC-05B129FD7F17}" srcOrd="1" destOrd="0" presId="urn:microsoft.com/office/officeart/2005/8/layout/pyramid1"/>
    <dgm:cxn modelId="{7DF7120F-FE48-4671-A5DE-49DB56EDE143}" type="presParOf" srcId="{00A29037-3678-453E-9F27-A198AC17B7D2}" destId="{39B6414F-81D3-4AFD-9E04-F2A449E5A362}" srcOrd="1" destOrd="0" presId="urn:microsoft.com/office/officeart/2005/8/layout/pyramid1"/>
    <dgm:cxn modelId="{31C34DED-C57F-4127-ACA7-A06DAF815DD0}" type="presParOf" srcId="{39B6414F-81D3-4AFD-9E04-F2A449E5A362}" destId="{7B14B04C-7AD4-4F47-91DC-FC8D5E779C89}" srcOrd="0" destOrd="0" presId="urn:microsoft.com/office/officeart/2005/8/layout/pyramid1"/>
    <dgm:cxn modelId="{50F385DE-1D30-41BD-BC18-65E0A9EEE53E}" type="presParOf" srcId="{39B6414F-81D3-4AFD-9E04-F2A449E5A362}" destId="{2BF3DA55-F2BA-430C-994C-2C328CE6C55F}" srcOrd="1" destOrd="0" presId="urn:microsoft.com/office/officeart/2005/8/layout/pyramid1"/>
    <dgm:cxn modelId="{83C2B8EE-7025-4CF5-92EC-E6C28A35E1DE}" type="presParOf" srcId="{00A29037-3678-453E-9F27-A198AC17B7D2}" destId="{FC081EA6-D035-4590-941C-6570D0482044}" srcOrd="2" destOrd="0" presId="urn:microsoft.com/office/officeart/2005/8/layout/pyramid1"/>
    <dgm:cxn modelId="{BB48192F-23E9-40E0-849A-FABBF290F71A}" type="presParOf" srcId="{FC081EA6-D035-4590-941C-6570D0482044}" destId="{28F4BF91-0D71-44D9-A38F-293609C3ED51}" srcOrd="0" destOrd="0" presId="urn:microsoft.com/office/officeart/2005/8/layout/pyramid1"/>
    <dgm:cxn modelId="{280B00DE-1FEF-4010-A9C7-B834028D7318}" type="presParOf" srcId="{FC081EA6-D035-4590-941C-6570D0482044}" destId="{7B4D31C0-6939-40D4-B21A-CF5CBEDDAC98}" srcOrd="1" destOrd="0" presId="urn:microsoft.com/office/officeart/2005/8/layout/pyramid1"/>
    <dgm:cxn modelId="{15D9E881-6DD5-4F75-9317-6077370EA3FD}" type="presParOf" srcId="{00A29037-3678-453E-9F27-A198AC17B7D2}" destId="{F5CF4E03-963F-4C50-80CB-634111AC387D}" srcOrd="3" destOrd="0" presId="urn:microsoft.com/office/officeart/2005/8/layout/pyramid1"/>
    <dgm:cxn modelId="{1A574237-FBB8-41C1-AE0E-F9F07FF8B580}" type="presParOf" srcId="{F5CF4E03-963F-4C50-80CB-634111AC387D}" destId="{8259E7B5-192D-4895-AF55-EAA770F7D918}" srcOrd="0" destOrd="0" presId="urn:microsoft.com/office/officeart/2005/8/layout/pyramid1"/>
    <dgm:cxn modelId="{43DF6F5B-9DB8-4EEC-9D48-86818C7037B8}" type="presParOf" srcId="{F5CF4E03-963F-4C50-80CB-634111AC387D}" destId="{8633E361-5BE5-4056-90C5-F3D9DF9AE2CB}" srcOrd="1" destOrd="0" presId="urn:microsoft.com/office/officeart/2005/8/layout/pyramid1"/>
    <dgm:cxn modelId="{14D2370D-27BE-45DF-8D19-D4C300CB2990}" type="presParOf" srcId="{00A29037-3678-453E-9F27-A198AC17B7D2}" destId="{EFCC6AD2-9CC0-4A66-A3D8-6140C97ADB1E}" srcOrd="4" destOrd="0" presId="urn:microsoft.com/office/officeart/2005/8/layout/pyramid1"/>
    <dgm:cxn modelId="{A1F78EAF-B9A6-4359-BE09-177D911EBEC0}" type="presParOf" srcId="{EFCC6AD2-9CC0-4A66-A3D8-6140C97ADB1E}" destId="{DB10BA85-7FEB-42E6-8361-B5097DE1C82E}" srcOrd="0" destOrd="0" presId="urn:microsoft.com/office/officeart/2005/8/layout/pyramid1"/>
    <dgm:cxn modelId="{FAA708DF-531F-4444-B356-2C9B061C231E}" type="presParOf" srcId="{EFCC6AD2-9CC0-4A66-A3D8-6140C97ADB1E}" destId="{81F6983B-8760-40B6-8F49-D61A1F1C1E83}" srcOrd="1" destOrd="0" presId="urn:microsoft.com/office/officeart/2005/8/layout/pyramid1"/>
    <dgm:cxn modelId="{CB1EA294-8004-4BA4-AEF7-EA5CEC2EA7E3}" type="presParOf" srcId="{00A29037-3678-453E-9F27-A198AC17B7D2}" destId="{33E324B8-A86E-413A-AD5F-3910DA29F5DA}" srcOrd="5" destOrd="0" presId="urn:microsoft.com/office/officeart/2005/8/layout/pyramid1"/>
    <dgm:cxn modelId="{4582509D-1775-440B-82A9-5A343A12C8B3}" type="presParOf" srcId="{33E324B8-A86E-413A-AD5F-3910DA29F5DA}" destId="{408495ED-681C-456F-A965-56E76C44FFFA}" srcOrd="0" destOrd="0" presId="urn:microsoft.com/office/officeart/2005/8/layout/pyramid1"/>
    <dgm:cxn modelId="{F95EB07E-BED5-4760-B1D7-5DE5FF886E88}" type="presParOf" srcId="{33E324B8-A86E-413A-AD5F-3910DA29F5DA}" destId="{F771DEBF-6C83-4E49-A2D3-6CBA7CEEA6CE}" srcOrd="1" destOrd="0" presId="urn:microsoft.com/office/officeart/2005/8/layout/pyramid1"/>
    <dgm:cxn modelId="{CC6FEB6E-5FA5-4E01-A575-62B9B32E9F84}" type="presParOf" srcId="{00A29037-3678-453E-9F27-A198AC17B7D2}" destId="{CBF45B17-30CF-4B99-8D7A-61427FAE57CA}" srcOrd="6" destOrd="0" presId="urn:microsoft.com/office/officeart/2005/8/layout/pyramid1"/>
    <dgm:cxn modelId="{8043DFC3-721C-4E67-851B-7651764100A3}" type="presParOf" srcId="{CBF45B17-30CF-4B99-8D7A-61427FAE57CA}" destId="{8FB6ABB0-AE35-41C0-A11B-37602A81ED10}" srcOrd="0" destOrd="0" presId="urn:microsoft.com/office/officeart/2005/8/layout/pyramid1"/>
    <dgm:cxn modelId="{9017AE36-15A6-4CDB-B23C-A85A26957FF2}" type="presParOf" srcId="{CBF45B17-30CF-4B99-8D7A-61427FAE57CA}" destId="{900D909D-3832-4E2D-9F5E-4342E7EC5057}" srcOrd="1" destOrd="0" presId="urn:microsoft.com/office/officeart/2005/8/layout/pyramid1"/>
    <dgm:cxn modelId="{3470FFEA-37FD-49D7-896F-FFA0B3E73E24}" type="presParOf" srcId="{00A29037-3678-453E-9F27-A198AC17B7D2}" destId="{D4875E6B-5FD0-4EDC-8F27-53F59A54B90B}" srcOrd="7" destOrd="0" presId="urn:microsoft.com/office/officeart/2005/8/layout/pyramid1"/>
    <dgm:cxn modelId="{631B559C-0B34-4C9E-8B1A-339009F306F2}" type="presParOf" srcId="{D4875E6B-5FD0-4EDC-8F27-53F59A54B90B}" destId="{1E588046-643D-49A4-903F-FD143612EEE7}" srcOrd="0" destOrd="0" presId="urn:microsoft.com/office/officeart/2005/8/layout/pyramid1"/>
    <dgm:cxn modelId="{82A8B92D-1CA5-4E72-844C-ECD15D813BC6}" type="presParOf" srcId="{D4875E6B-5FD0-4EDC-8F27-53F59A54B90B}" destId="{ED3AB8FC-FD19-48AF-8C01-E18C2D0CE2B3}"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519DD3-3B59-4658-8822-9BFDAF5CBCDA}" type="doc">
      <dgm:prSet loTypeId="urn:microsoft.com/office/officeart/2005/8/layout/pyramid1" loCatId="pyramid" qsTypeId="urn:microsoft.com/office/officeart/2005/8/quickstyle/simple1" qsCatId="simple" csTypeId="urn:microsoft.com/office/officeart/2005/8/colors/accent1_2" csCatId="accent1" phldr="1"/>
      <dgm:spPr/>
    </dgm:pt>
    <dgm:pt modelId="{AA40808D-DC69-4EEE-8869-310909133EEC}">
      <dgm:prSet phldrT="[Text]"/>
      <dgm:spPr/>
      <dgm:t>
        <a:bodyPr/>
        <a:lstStyle/>
        <a:p>
          <a:endParaRPr lang="en-US" dirty="0"/>
        </a:p>
      </dgm:t>
    </dgm:pt>
    <dgm:pt modelId="{086BD7D8-BD8C-4C77-9FB3-52CDB2FF855E}" type="parTrans" cxnId="{13F36A87-7583-49E3-A06C-89E6088A7651}">
      <dgm:prSet/>
      <dgm:spPr/>
      <dgm:t>
        <a:bodyPr/>
        <a:lstStyle/>
        <a:p>
          <a:endParaRPr lang="en-US"/>
        </a:p>
      </dgm:t>
    </dgm:pt>
    <dgm:pt modelId="{1105DE52-2EB4-4617-9923-0534FFE243DF}" type="sibTrans" cxnId="{13F36A87-7583-49E3-A06C-89E6088A7651}">
      <dgm:prSet/>
      <dgm:spPr/>
      <dgm:t>
        <a:bodyPr/>
        <a:lstStyle/>
        <a:p>
          <a:endParaRPr lang="en-US"/>
        </a:p>
      </dgm:t>
    </dgm:pt>
    <dgm:pt modelId="{D7DEA7F3-9631-40EF-BB46-4784D4488E13}">
      <dgm:prSet phldrT="[Text]"/>
      <dgm:spPr/>
      <dgm:t>
        <a:bodyPr/>
        <a:lstStyle/>
        <a:p>
          <a:r>
            <a:rPr lang="en-US" dirty="0" smtClean="0"/>
            <a:t>Patient modifies injection technique to compensate for decreasing fine motor control</a:t>
          </a:r>
          <a:endParaRPr lang="en-US" dirty="0"/>
        </a:p>
      </dgm:t>
    </dgm:pt>
    <dgm:pt modelId="{89925E9A-90EB-494F-8356-AD05CF6812DC}" type="parTrans" cxnId="{7CC50F0A-AB5F-4095-8A7D-89B4AA8D860A}">
      <dgm:prSet/>
      <dgm:spPr/>
      <dgm:t>
        <a:bodyPr/>
        <a:lstStyle/>
        <a:p>
          <a:endParaRPr lang="en-US"/>
        </a:p>
      </dgm:t>
    </dgm:pt>
    <dgm:pt modelId="{E6441CA6-49DD-4C7B-B08D-EAB3657FD07D}" type="sibTrans" cxnId="{7CC50F0A-AB5F-4095-8A7D-89B4AA8D860A}">
      <dgm:prSet/>
      <dgm:spPr/>
      <dgm:t>
        <a:bodyPr/>
        <a:lstStyle/>
        <a:p>
          <a:endParaRPr lang="en-US"/>
        </a:p>
      </dgm:t>
    </dgm:pt>
    <dgm:pt modelId="{146FEF6B-5F89-4A45-8C15-0AFD69428B20}">
      <dgm:prSet phldrT="[Text]"/>
      <dgm:spPr/>
      <dgm:t>
        <a:bodyPr/>
        <a:lstStyle/>
        <a:p>
          <a:r>
            <a:rPr lang="en-US" dirty="0" smtClean="0"/>
            <a:t>Patient tracks blood sugars and correlates diet to glucose changes</a:t>
          </a:r>
          <a:endParaRPr lang="en-US" dirty="0"/>
        </a:p>
      </dgm:t>
    </dgm:pt>
    <dgm:pt modelId="{2685F73D-A680-4B0D-89BD-FB043385244C}" type="parTrans" cxnId="{ABAA2A58-EB10-4FB3-8BF9-1D2B11619E5B}">
      <dgm:prSet/>
      <dgm:spPr/>
      <dgm:t>
        <a:bodyPr/>
        <a:lstStyle/>
        <a:p>
          <a:endParaRPr lang="en-US"/>
        </a:p>
      </dgm:t>
    </dgm:pt>
    <dgm:pt modelId="{54946BF0-AD50-42B9-BADD-FF005FBB91D5}" type="sibTrans" cxnId="{ABAA2A58-EB10-4FB3-8BF9-1D2B11619E5B}">
      <dgm:prSet/>
      <dgm:spPr/>
      <dgm:t>
        <a:bodyPr/>
        <a:lstStyle/>
        <a:p>
          <a:endParaRPr lang="en-US"/>
        </a:p>
      </dgm:t>
    </dgm:pt>
    <dgm:pt modelId="{D0559AA6-E925-432E-92F6-14A0656AE0FD}">
      <dgm:prSet/>
      <dgm:spPr/>
      <dgm:t>
        <a:bodyPr/>
        <a:lstStyle/>
        <a:p>
          <a:r>
            <a:rPr lang="en-US" dirty="0" smtClean="0"/>
            <a:t>Patient can recall names and dosages of medications</a:t>
          </a:r>
          <a:endParaRPr lang="en-US" dirty="0"/>
        </a:p>
      </dgm:t>
    </dgm:pt>
    <dgm:pt modelId="{6C8C7594-5A2D-4419-903F-0B85E7C0FDCC}" type="parTrans" cxnId="{0B30364F-2DE5-4A7A-8C64-2F0C8CDC9428}">
      <dgm:prSet/>
      <dgm:spPr/>
      <dgm:t>
        <a:bodyPr/>
        <a:lstStyle/>
        <a:p>
          <a:endParaRPr lang="en-US"/>
        </a:p>
      </dgm:t>
    </dgm:pt>
    <dgm:pt modelId="{7DF0F986-DA93-48A9-B37C-1C02AA59A177}" type="sibTrans" cxnId="{0B30364F-2DE5-4A7A-8C64-2F0C8CDC9428}">
      <dgm:prSet/>
      <dgm:spPr/>
      <dgm:t>
        <a:bodyPr/>
        <a:lstStyle/>
        <a:p>
          <a:endParaRPr lang="en-US"/>
        </a:p>
      </dgm:t>
    </dgm:pt>
    <dgm:pt modelId="{2FA04B28-4B6D-4DF0-9F5C-2A1536833CED}">
      <dgm:prSet/>
      <dgm:spPr/>
      <dgm:t>
        <a:bodyPr/>
        <a:lstStyle/>
        <a:p>
          <a:r>
            <a:rPr lang="en-US" dirty="0" smtClean="0"/>
            <a:t>Patient seeks out group therapy to increase support for wellness restoration</a:t>
          </a:r>
          <a:endParaRPr lang="en-US" dirty="0"/>
        </a:p>
      </dgm:t>
    </dgm:pt>
    <dgm:pt modelId="{4EDFB817-A584-41DB-B3C1-DF3C44E4A778}" type="parTrans" cxnId="{4AC68D76-B30A-4AF5-92C5-F23E0E081B5B}">
      <dgm:prSet/>
      <dgm:spPr/>
      <dgm:t>
        <a:bodyPr/>
        <a:lstStyle/>
        <a:p>
          <a:endParaRPr lang="en-US"/>
        </a:p>
      </dgm:t>
    </dgm:pt>
    <dgm:pt modelId="{3E206AE6-9C73-4AB1-8586-A607E4B0BB8C}" type="sibTrans" cxnId="{4AC68D76-B30A-4AF5-92C5-F23E0E081B5B}">
      <dgm:prSet/>
      <dgm:spPr/>
      <dgm:t>
        <a:bodyPr/>
        <a:lstStyle/>
        <a:p>
          <a:endParaRPr lang="en-US"/>
        </a:p>
      </dgm:t>
    </dgm:pt>
    <dgm:pt modelId="{3950667F-399A-4D97-B61A-253C19907B52}">
      <dgm:prSet/>
      <dgm:spPr/>
      <dgm:t>
        <a:bodyPr/>
        <a:lstStyle/>
        <a:p>
          <a:r>
            <a:rPr lang="en-US" dirty="0" smtClean="0"/>
            <a:t>Patient can explain expected effect of medication</a:t>
          </a:r>
          <a:endParaRPr lang="en-US" dirty="0"/>
        </a:p>
      </dgm:t>
    </dgm:pt>
    <dgm:pt modelId="{F84E73F2-EEE0-4F19-BB1C-2E096CFD1E9D}" type="parTrans" cxnId="{B25E4FD1-C962-4621-9C93-AF74341C30C0}">
      <dgm:prSet/>
      <dgm:spPr/>
      <dgm:t>
        <a:bodyPr/>
        <a:lstStyle/>
        <a:p>
          <a:endParaRPr lang="en-US"/>
        </a:p>
      </dgm:t>
    </dgm:pt>
    <dgm:pt modelId="{9ADA3B9C-C0FB-47B4-8CEB-B7633CE515B6}" type="sibTrans" cxnId="{B25E4FD1-C962-4621-9C93-AF74341C30C0}">
      <dgm:prSet/>
      <dgm:spPr/>
      <dgm:t>
        <a:bodyPr/>
        <a:lstStyle/>
        <a:p>
          <a:endParaRPr lang="en-US"/>
        </a:p>
      </dgm:t>
    </dgm:pt>
    <dgm:pt modelId="{D7C77E66-AF65-484D-8FE8-57EE9E4940A7}" type="pres">
      <dgm:prSet presAssocID="{67519DD3-3B59-4658-8822-9BFDAF5CBCDA}" presName="Name0" presStyleCnt="0">
        <dgm:presLayoutVars>
          <dgm:dir/>
          <dgm:animLvl val="lvl"/>
          <dgm:resizeHandles val="exact"/>
        </dgm:presLayoutVars>
      </dgm:prSet>
      <dgm:spPr/>
    </dgm:pt>
    <dgm:pt modelId="{A062B047-7623-46C6-9C9C-2C61D97A53BB}" type="pres">
      <dgm:prSet presAssocID="{AA40808D-DC69-4EEE-8869-310909133EEC}" presName="Name8" presStyleCnt="0"/>
      <dgm:spPr/>
    </dgm:pt>
    <dgm:pt modelId="{33337BD4-F8CC-4ECB-B0FB-3A001B6E7EFD}" type="pres">
      <dgm:prSet presAssocID="{AA40808D-DC69-4EEE-8869-310909133EEC}" presName="level" presStyleLbl="node1" presStyleIdx="0" presStyleCnt="6">
        <dgm:presLayoutVars>
          <dgm:chMax val="1"/>
          <dgm:bulletEnabled val="1"/>
        </dgm:presLayoutVars>
      </dgm:prSet>
      <dgm:spPr/>
      <dgm:t>
        <a:bodyPr/>
        <a:lstStyle/>
        <a:p>
          <a:endParaRPr lang="en-US"/>
        </a:p>
      </dgm:t>
    </dgm:pt>
    <dgm:pt modelId="{C2A1CCD3-142F-42E0-9478-66D49FFB9C45}" type="pres">
      <dgm:prSet presAssocID="{AA40808D-DC69-4EEE-8869-310909133EEC}" presName="levelTx" presStyleLbl="revTx" presStyleIdx="0" presStyleCnt="0">
        <dgm:presLayoutVars>
          <dgm:chMax val="1"/>
          <dgm:bulletEnabled val="1"/>
        </dgm:presLayoutVars>
      </dgm:prSet>
      <dgm:spPr/>
      <dgm:t>
        <a:bodyPr/>
        <a:lstStyle/>
        <a:p>
          <a:endParaRPr lang="en-US"/>
        </a:p>
      </dgm:t>
    </dgm:pt>
    <dgm:pt modelId="{A64E680E-FE0E-45DC-AA8E-0E9D505B88CF}" type="pres">
      <dgm:prSet presAssocID="{D7DEA7F3-9631-40EF-BB46-4784D4488E13}" presName="Name8" presStyleCnt="0"/>
      <dgm:spPr/>
    </dgm:pt>
    <dgm:pt modelId="{F5DB947C-96CB-4539-8375-69DF420916C1}" type="pres">
      <dgm:prSet presAssocID="{D7DEA7F3-9631-40EF-BB46-4784D4488E13}" presName="level" presStyleLbl="node1" presStyleIdx="1" presStyleCnt="6">
        <dgm:presLayoutVars>
          <dgm:chMax val="1"/>
          <dgm:bulletEnabled val="1"/>
        </dgm:presLayoutVars>
      </dgm:prSet>
      <dgm:spPr/>
      <dgm:t>
        <a:bodyPr/>
        <a:lstStyle/>
        <a:p>
          <a:endParaRPr lang="en-US"/>
        </a:p>
      </dgm:t>
    </dgm:pt>
    <dgm:pt modelId="{9477F3EE-C536-4B3F-88C3-83865BFE1AEF}" type="pres">
      <dgm:prSet presAssocID="{D7DEA7F3-9631-40EF-BB46-4784D4488E13}" presName="levelTx" presStyleLbl="revTx" presStyleIdx="0" presStyleCnt="0">
        <dgm:presLayoutVars>
          <dgm:chMax val="1"/>
          <dgm:bulletEnabled val="1"/>
        </dgm:presLayoutVars>
      </dgm:prSet>
      <dgm:spPr/>
      <dgm:t>
        <a:bodyPr/>
        <a:lstStyle/>
        <a:p>
          <a:endParaRPr lang="en-US"/>
        </a:p>
      </dgm:t>
    </dgm:pt>
    <dgm:pt modelId="{91563AB8-4E31-4975-BB2F-F71D022FD927}" type="pres">
      <dgm:prSet presAssocID="{146FEF6B-5F89-4A45-8C15-0AFD69428B20}" presName="Name8" presStyleCnt="0"/>
      <dgm:spPr/>
    </dgm:pt>
    <dgm:pt modelId="{80C814E2-74BC-4BCE-ABBC-3A6F3EF1ED06}" type="pres">
      <dgm:prSet presAssocID="{146FEF6B-5F89-4A45-8C15-0AFD69428B20}" presName="level" presStyleLbl="node1" presStyleIdx="2" presStyleCnt="6">
        <dgm:presLayoutVars>
          <dgm:chMax val="1"/>
          <dgm:bulletEnabled val="1"/>
        </dgm:presLayoutVars>
      </dgm:prSet>
      <dgm:spPr/>
      <dgm:t>
        <a:bodyPr/>
        <a:lstStyle/>
        <a:p>
          <a:endParaRPr lang="en-US"/>
        </a:p>
      </dgm:t>
    </dgm:pt>
    <dgm:pt modelId="{4484B597-8F6B-499A-A515-5668098E5B52}" type="pres">
      <dgm:prSet presAssocID="{146FEF6B-5F89-4A45-8C15-0AFD69428B20}" presName="levelTx" presStyleLbl="revTx" presStyleIdx="0" presStyleCnt="0">
        <dgm:presLayoutVars>
          <dgm:chMax val="1"/>
          <dgm:bulletEnabled val="1"/>
        </dgm:presLayoutVars>
      </dgm:prSet>
      <dgm:spPr/>
      <dgm:t>
        <a:bodyPr/>
        <a:lstStyle/>
        <a:p>
          <a:endParaRPr lang="en-US"/>
        </a:p>
      </dgm:t>
    </dgm:pt>
    <dgm:pt modelId="{CFFC796E-4AEC-4128-8BFB-DB75A273A09B}" type="pres">
      <dgm:prSet presAssocID="{2FA04B28-4B6D-4DF0-9F5C-2A1536833CED}" presName="Name8" presStyleCnt="0"/>
      <dgm:spPr/>
    </dgm:pt>
    <dgm:pt modelId="{4F333B9E-10AB-4E83-850C-9ADF0B187E3B}" type="pres">
      <dgm:prSet presAssocID="{2FA04B28-4B6D-4DF0-9F5C-2A1536833CED}" presName="level" presStyleLbl="node1" presStyleIdx="3" presStyleCnt="6">
        <dgm:presLayoutVars>
          <dgm:chMax val="1"/>
          <dgm:bulletEnabled val="1"/>
        </dgm:presLayoutVars>
      </dgm:prSet>
      <dgm:spPr/>
      <dgm:t>
        <a:bodyPr/>
        <a:lstStyle/>
        <a:p>
          <a:endParaRPr lang="en-US"/>
        </a:p>
      </dgm:t>
    </dgm:pt>
    <dgm:pt modelId="{B82BF0B1-297E-43BA-BA1B-EFF96B884E6C}" type="pres">
      <dgm:prSet presAssocID="{2FA04B28-4B6D-4DF0-9F5C-2A1536833CED}" presName="levelTx" presStyleLbl="revTx" presStyleIdx="0" presStyleCnt="0">
        <dgm:presLayoutVars>
          <dgm:chMax val="1"/>
          <dgm:bulletEnabled val="1"/>
        </dgm:presLayoutVars>
      </dgm:prSet>
      <dgm:spPr/>
      <dgm:t>
        <a:bodyPr/>
        <a:lstStyle/>
        <a:p>
          <a:endParaRPr lang="en-US"/>
        </a:p>
      </dgm:t>
    </dgm:pt>
    <dgm:pt modelId="{CD18B221-BC36-45E0-B7C2-40C806DFEA57}" type="pres">
      <dgm:prSet presAssocID="{3950667F-399A-4D97-B61A-253C19907B52}" presName="Name8" presStyleCnt="0"/>
      <dgm:spPr/>
    </dgm:pt>
    <dgm:pt modelId="{F4BFFF2E-C520-4872-A3C6-55816CCED908}" type="pres">
      <dgm:prSet presAssocID="{3950667F-399A-4D97-B61A-253C19907B52}" presName="level" presStyleLbl="node1" presStyleIdx="4" presStyleCnt="6">
        <dgm:presLayoutVars>
          <dgm:chMax val="1"/>
          <dgm:bulletEnabled val="1"/>
        </dgm:presLayoutVars>
      </dgm:prSet>
      <dgm:spPr/>
      <dgm:t>
        <a:bodyPr/>
        <a:lstStyle/>
        <a:p>
          <a:endParaRPr lang="en-US"/>
        </a:p>
      </dgm:t>
    </dgm:pt>
    <dgm:pt modelId="{67F07BB6-9AC8-4F8D-9406-D8120840241D}" type="pres">
      <dgm:prSet presAssocID="{3950667F-399A-4D97-B61A-253C19907B52}" presName="levelTx" presStyleLbl="revTx" presStyleIdx="0" presStyleCnt="0">
        <dgm:presLayoutVars>
          <dgm:chMax val="1"/>
          <dgm:bulletEnabled val="1"/>
        </dgm:presLayoutVars>
      </dgm:prSet>
      <dgm:spPr/>
      <dgm:t>
        <a:bodyPr/>
        <a:lstStyle/>
        <a:p>
          <a:endParaRPr lang="en-US"/>
        </a:p>
      </dgm:t>
    </dgm:pt>
    <dgm:pt modelId="{A85218E5-11A1-4AEF-BA76-B7533F8FD0C4}" type="pres">
      <dgm:prSet presAssocID="{D0559AA6-E925-432E-92F6-14A0656AE0FD}" presName="Name8" presStyleCnt="0"/>
      <dgm:spPr/>
    </dgm:pt>
    <dgm:pt modelId="{874E19ED-9066-4612-BF75-818E29DF330C}" type="pres">
      <dgm:prSet presAssocID="{D0559AA6-E925-432E-92F6-14A0656AE0FD}" presName="level" presStyleLbl="node1" presStyleIdx="5" presStyleCnt="6">
        <dgm:presLayoutVars>
          <dgm:chMax val="1"/>
          <dgm:bulletEnabled val="1"/>
        </dgm:presLayoutVars>
      </dgm:prSet>
      <dgm:spPr/>
    </dgm:pt>
    <dgm:pt modelId="{2E985AB5-004E-42CB-ACC3-EB39BDED2407}" type="pres">
      <dgm:prSet presAssocID="{D0559AA6-E925-432E-92F6-14A0656AE0FD}" presName="levelTx" presStyleLbl="revTx" presStyleIdx="0" presStyleCnt="0">
        <dgm:presLayoutVars>
          <dgm:chMax val="1"/>
          <dgm:bulletEnabled val="1"/>
        </dgm:presLayoutVars>
      </dgm:prSet>
      <dgm:spPr/>
    </dgm:pt>
  </dgm:ptLst>
  <dgm:cxnLst>
    <dgm:cxn modelId="{6FA684BB-314E-41E6-ABB3-18B7D1EC93B5}" type="presOf" srcId="{67519DD3-3B59-4658-8822-9BFDAF5CBCDA}" destId="{D7C77E66-AF65-484D-8FE8-57EE9E4940A7}" srcOrd="0" destOrd="0" presId="urn:microsoft.com/office/officeart/2005/8/layout/pyramid1"/>
    <dgm:cxn modelId="{ABAA2A58-EB10-4FB3-8BF9-1D2B11619E5B}" srcId="{67519DD3-3B59-4658-8822-9BFDAF5CBCDA}" destId="{146FEF6B-5F89-4A45-8C15-0AFD69428B20}" srcOrd="2" destOrd="0" parTransId="{2685F73D-A680-4B0D-89BD-FB043385244C}" sibTransId="{54946BF0-AD50-42B9-BADD-FF005FBB91D5}"/>
    <dgm:cxn modelId="{EB1FF336-4BAF-4B1C-96EC-8DDD1005825E}" type="presOf" srcId="{D7DEA7F3-9631-40EF-BB46-4784D4488E13}" destId="{9477F3EE-C536-4B3F-88C3-83865BFE1AEF}" srcOrd="1" destOrd="0" presId="urn:microsoft.com/office/officeart/2005/8/layout/pyramid1"/>
    <dgm:cxn modelId="{32E37622-DC8D-43B7-A440-6AEC594B8245}" type="presOf" srcId="{2FA04B28-4B6D-4DF0-9F5C-2A1536833CED}" destId="{4F333B9E-10AB-4E83-850C-9ADF0B187E3B}" srcOrd="0" destOrd="0" presId="urn:microsoft.com/office/officeart/2005/8/layout/pyramid1"/>
    <dgm:cxn modelId="{103B4752-59CA-4ED4-90CF-2927785D0EBA}" type="presOf" srcId="{D0559AA6-E925-432E-92F6-14A0656AE0FD}" destId="{874E19ED-9066-4612-BF75-818E29DF330C}" srcOrd="0" destOrd="0" presId="urn:microsoft.com/office/officeart/2005/8/layout/pyramid1"/>
    <dgm:cxn modelId="{C81CF8E8-A909-4046-B7BB-FB6EB8D075E0}" type="presOf" srcId="{3950667F-399A-4D97-B61A-253C19907B52}" destId="{F4BFFF2E-C520-4872-A3C6-55816CCED908}" srcOrd="0" destOrd="0" presId="urn:microsoft.com/office/officeart/2005/8/layout/pyramid1"/>
    <dgm:cxn modelId="{13F36A87-7583-49E3-A06C-89E6088A7651}" srcId="{67519DD3-3B59-4658-8822-9BFDAF5CBCDA}" destId="{AA40808D-DC69-4EEE-8869-310909133EEC}" srcOrd="0" destOrd="0" parTransId="{086BD7D8-BD8C-4C77-9FB3-52CDB2FF855E}" sibTransId="{1105DE52-2EB4-4617-9923-0534FFE243DF}"/>
    <dgm:cxn modelId="{75E2244B-7225-4CFC-B881-D78BAC1154C9}" type="presOf" srcId="{2FA04B28-4B6D-4DF0-9F5C-2A1536833CED}" destId="{B82BF0B1-297E-43BA-BA1B-EFF96B884E6C}" srcOrd="1" destOrd="0" presId="urn:microsoft.com/office/officeart/2005/8/layout/pyramid1"/>
    <dgm:cxn modelId="{B5942557-B229-4B7D-AEB1-E3BB6BACD5D0}" type="presOf" srcId="{146FEF6B-5F89-4A45-8C15-0AFD69428B20}" destId="{4484B597-8F6B-499A-A515-5668098E5B52}" srcOrd="1" destOrd="0" presId="urn:microsoft.com/office/officeart/2005/8/layout/pyramid1"/>
    <dgm:cxn modelId="{EF5C9BED-6422-4911-971B-CF1EC7B4B125}" type="presOf" srcId="{D0559AA6-E925-432E-92F6-14A0656AE0FD}" destId="{2E985AB5-004E-42CB-ACC3-EB39BDED2407}" srcOrd="1" destOrd="0" presId="urn:microsoft.com/office/officeart/2005/8/layout/pyramid1"/>
    <dgm:cxn modelId="{E7304530-C358-4204-B3FC-459C265F28AD}" type="presOf" srcId="{146FEF6B-5F89-4A45-8C15-0AFD69428B20}" destId="{80C814E2-74BC-4BCE-ABBC-3A6F3EF1ED06}" srcOrd="0" destOrd="0" presId="urn:microsoft.com/office/officeart/2005/8/layout/pyramid1"/>
    <dgm:cxn modelId="{C6E48EF3-033A-4361-B4AF-4BF15B90DC2A}" type="presOf" srcId="{D7DEA7F3-9631-40EF-BB46-4784D4488E13}" destId="{F5DB947C-96CB-4539-8375-69DF420916C1}" srcOrd="0" destOrd="0" presId="urn:microsoft.com/office/officeart/2005/8/layout/pyramid1"/>
    <dgm:cxn modelId="{870020B2-7EA2-4241-AC46-D611565338B2}" type="presOf" srcId="{AA40808D-DC69-4EEE-8869-310909133EEC}" destId="{C2A1CCD3-142F-42E0-9478-66D49FFB9C45}" srcOrd="1" destOrd="0" presId="urn:microsoft.com/office/officeart/2005/8/layout/pyramid1"/>
    <dgm:cxn modelId="{CAFD4728-941F-46D0-905C-B64525932B38}" type="presOf" srcId="{3950667F-399A-4D97-B61A-253C19907B52}" destId="{67F07BB6-9AC8-4F8D-9406-D8120840241D}" srcOrd="1" destOrd="0" presId="urn:microsoft.com/office/officeart/2005/8/layout/pyramid1"/>
    <dgm:cxn modelId="{F11506D2-7CA0-4BB9-8E08-55C0170DA056}" type="presOf" srcId="{AA40808D-DC69-4EEE-8869-310909133EEC}" destId="{33337BD4-F8CC-4ECB-B0FB-3A001B6E7EFD}" srcOrd="0" destOrd="0" presId="urn:microsoft.com/office/officeart/2005/8/layout/pyramid1"/>
    <dgm:cxn modelId="{0B30364F-2DE5-4A7A-8C64-2F0C8CDC9428}" srcId="{67519DD3-3B59-4658-8822-9BFDAF5CBCDA}" destId="{D0559AA6-E925-432E-92F6-14A0656AE0FD}" srcOrd="5" destOrd="0" parTransId="{6C8C7594-5A2D-4419-903F-0B85E7C0FDCC}" sibTransId="{7DF0F986-DA93-48A9-B37C-1C02AA59A177}"/>
    <dgm:cxn modelId="{7CC50F0A-AB5F-4095-8A7D-89B4AA8D860A}" srcId="{67519DD3-3B59-4658-8822-9BFDAF5CBCDA}" destId="{D7DEA7F3-9631-40EF-BB46-4784D4488E13}" srcOrd="1" destOrd="0" parTransId="{89925E9A-90EB-494F-8356-AD05CF6812DC}" sibTransId="{E6441CA6-49DD-4C7B-B08D-EAB3657FD07D}"/>
    <dgm:cxn modelId="{B25E4FD1-C962-4621-9C93-AF74341C30C0}" srcId="{67519DD3-3B59-4658-8822-9BFDAF5CBCDA}" destId="{3950667F-399A-4D97-B61A-253C19907B52}" srcOrd="4" destOrd="0" parTransId="{F84E73F2-EEE0-4F19-BB1C-2E096CFD1E9D}" sibTransId="{9ADA3B9C-C0FB-47B4-8CEB-B7633CE515B6}"/>
    <dgm:cxn modelId="{4AC68D76-B30A-4AF5-92C5-F23E0E081B5B}" srcId="{67519DD3-3B59-4658-8822-9BFDAF5CBCDA}" destId="{2FA04B28-4B6D-4DF0-9F5C-2A1536833CED}" srcOrd="3" destOrd="0" parTransId="{4EDFB817-A584-41DB-B3C1-DF3C44E4A778}" sibTransId="{3E206AE6-9C73-4AB1-8586-A607E4B0BB8C}"/>
    <dgm:cxn modelId="{2D2D37F5-E2D3-4F84-9359-0C156D45ACCE}" type="presParOf" srcId="{D7C77E66-AF65-484D-8FE8-57EE9E4940A7}" destId="{A062B047-7623-46C6-9C9C-2C61D97A53BB}" srcOrd="0" destOrd="0" presId="urn:microsoft.com/office/officeart/2005/8/layout/pyramid1"/>
    <dgm:cxn modelId="{EF48F39A-E310-4A75-8615-C912043C2B17}" type="presParOf" srcId="{A062B047-7623-46C6-9C9C-2C61D97A53BB}" destId="{33337BD4-F8CC-4ECB-B0FB-3A001B6E7EFD}" srcOrd="0" destOrd="0" presId="urn:microsoft.com/office/officeart/2005/8/layout/pyramid1"/>
    <dgm:cxn modelId="{54156E1D-E8EA-4426-8477-A74FBDE6F0CA}" type="presParOf" srcId="{A062B047-7623-46C6-9C9C-2C61D97A53BB}" destId="{C2A1CCD3-142F-42E0-9478-66D49FFB9C45}" srcOrd="1" destOrd="0" presId="urn:microsoft.com/office/officeart/2005/8/layout/pyramid1"/>
    <dgm:cxn modelId="{2080A748-9AE7-4118-8D72-5E0EE9B9FBE1}" type="presParOf" srcId="{D7C77E66-AF65-484D-8FE8-57EE9E4940A7}" destId="{A64E680E-FE0E-45DC-AA8E-0E9D505B88CF}" srcOrd="1" destOrd="0" presId="urn:microsoft.com/office/officeart/2005/8/layout/pyramid1"/>
    <dgm:cxn modelId="{BB2CBDA2-8EC2-4E0A-9CD3-DC57E284C6F8}" type="presParOf" srcId="{A64E680E-FE0E-45DC-AA8E-0E9D505B88CF}" destId="{F5DB947C-96CB-4539-8375-69DF420916C1}" srcOrd="0" destOrd="0" presId="urn:microsoft.com/office/officeart/2005/8/layout/pyramid1"/>
    <dgm:cxn modelId="{20FC8659-FC87-4020-B10A-528FA663C970}" type="presParOf" srcId="{A64E680E-FE0E-45DC-AA8E-0E9D505B88CF}" destId="{9477F3EE-C536-4B3F-88C3-83865BFE1AEF}" srcOrd="1" destOrd="0" presId="urn:microsoft.com/office/officeart/2005/8/layout/pyramid1"/>
    <dgm:cxn modelId="{E6C74F29-CE50-4C48-9688-DD054D9AE95F}" type="presParOf" srcId="{D7C77E66-AF65-484D-8FE8-57EE9E4940A7}" destId="{91563AB8-4E31-4975-BB2F-F71D022FD927}" srcOrd="2" destOrd="0" presId="urn:microsoft.com/office/officeart/2005/8/layout/pyramid1"/>
    <dgm:cxn modelId="{604FD2F1-3AB6-457C-8F9D-3F176FACCD8A}" type="presParOf" srcId="{91563AB8-4E31-4975-BB2F-F71D022FD927}" destId="{80C814E2-74BC-4BCE-ABBC-3A6F3EF1ED06}" srcOrd="0" destOrd="0" presId="urn:microsoft.com/office/officeart/2005/8/layout/pyramid1"/>
    <dgm:cxn modelId="{22F93598-0E25-4CC9-9850-A9DCB1D03064}" type="presParOf" srcId="{91563AB8-4E31-4975-BB2F-F71D022FD927}" destId="{4484B597-8F6B-499A-A515-5668098E5B52}" srcOrd="1" destOrd="0" presId="urn:microsoft.com/office/officeart/2005/8/layout/pyramid1"/>
    <dgm:cxn modelId="{18E6E1D1-E629-4D52-82D9-831ADE0541B6}" type="presParOf" srcId="{D7C77E66-AF65-484D-8FE8-57EE9E4940A7}" destId="{CFFC796E-4AEC-4128-8BFB-DB75A273A09B}" srcOrd="3" destOrd="0" presId="urn:microsoft.com/office/officeart/2005/8/layout/pyramid1"/>
    <dgm:cxn modelId="{AF998D21-5663-48D9-956C-C31C491C2892}" type="presParOf" srcId="{CFFC796E-4AEC-4128-8BFB-DB75A273A09B}" destId="{4F333B9E-10AB-4E83-850C-9ADF0B187E3B}" srcOrd="0" destOrd="0" presId="urn:microsoft.com/office/officeart/2005/8/layout/pyramid1"/>
    <dgm:cxn modelId="{4170BE30-9BA9-462C-A6C8-66415C8195CF}" type="presParOf" srcId="{CFFC796E-4AEC-4128-8BFB-DB75A273A09B}" destId="{B82BF0B1-297E-43BA-BA1B-EFF96B884E6C}" srcOrd="1" destOrd="0" presId="urn:microsoft.com/office/officeart/2005/8/layout/pyramid1"/>
    <dgm:cxn modelId="{62D66AD5-0D77-4BC0-AEFD-ED6C1E4BEAD1}" type="presParOf" srcId="{D7C77E66-AF65-484D-8FE8-57EE9E4940A7}" destId="{CD18B221-BC36-45E0-B7C2-40C806DFEA57}" srcOrd="4" destOrd="0" presId="urn:microsoft.com/office/officeart/2005/8/layout/pyramid1"/>
    <dgm:cxn modelId="{A8AC897D-A444-4793-88C5-7D1B400E11E5}" type="presParOf" srcId="{CD18B221-BC36-45E0-B7C2-40C806DFEA57}" destId="{F4BFFF2E-C520-4872-A3C6-55816CCED908}" srcOrd="0" destOrd="0" presId="urn:microsoft.com/office/officeart/2005/8/layout/pyramid1"/>
    <dgm:cxn modelId="{24CDB239-2C42-45D6-9D28-2CBBE721BD2E}" type="presParOf" srcId="{CD18B221-BC36-45E0-B7C2-40C806DFEA57}" destId="{67F07BB6-9AC8-4F8D-9406-D8120840241D}" srcOrd="1" destOrd="0" presId="urn:microsoft.com/office/officeart/2005/8/layout/pyramid1"/>
    <dgm:cxn modelId="{707D08DC-96B6-4033-A284-490A03226195}" type="presParOf" srcId="{D7C77E66-AF65-484D-8FE8-57EE9E4940A7}" destId="{A85218E5-11A1-4AEF-BA76-B7533F8FD0C4}" srcOrd="5" destOrd="0" presId="urn:microsoft.com/office/officeart/2005/8/layout/pyramid1"/>
    <dgm:cxn modelId="{C9B126A7-18C3-4892-B940-C51738CBA13B}" type="presParOf" srcId="{A85218E5-11A1-4AEF-BA76-B7533F8FD0C4}" destId="{874E19ED-9066-4612-BF75-818E29DF330C}" srcOrd="0" destOrd="0" presId="urn:microsoft.com/office/officeart/2005/8/layout/pyramid1"/>
    <dgm:cxn modelId="{0D2A57B6-F016-41E2-BB9D-31A98BFD5DEA}" type="presParOf" srcId="{A85218E5-11A1-4AEF-BA76-B7533F8FD0C4}" destId="{2E985AB5-004E-42CB-ACC3-EB39BDED240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C1D827-E854-4BD2-A977-3949188A89B7}"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E79F0294-6A51-422E-9C88-C358A9B47C32}">
      <dgm:prSet phldrT="[Text]"/>
      <dgm:spPr/>
      <dgm:t>
        <a:bodyPr/>
        <a:lstStyle/>
        <a:p>
          <a:r>
            <a:rPr lang="en-US" dirty="0" smtClean="0"/>
            <a:t>Cognitive</a:t>
          </a:r>
          <a:endParaRPr lang="en-US" dirty="0"/>
        </a:p>
      </dgm:t>
    </dgm:pt>
    <dgm:pt modelId="{BD3D435C-D6FE-4189-8997-DEDF16C00D62}" type="parTrans" cxnId="{F1C2AF69-E3BF-4E23-AEB6-DF54D1238067}">
      <dgm:prSet/>
      <dgm:spPr/>
      <dgm:t>
        <a:bodyPr/>
        <a:lstStyle/>
        <a:p>
          <a:endParaRPr lang="en-US"/>
        </a:p>
      </dgm:t>
    </dgm:pt>
    <dgm:pt modelId="{C40CBEDA-463D-450A-93D6-E49E9564E5DB}" type="sibTrans" cxnId="{F1C2AF69-E3BF-4E23-AEB6-DF54D1238067}">
      <dgm:prSet/>
      <dgm:spPr/>
      <dgm:t>
        <a:bodyPr/>
        <a:lstStyle/>
        <a:p>
          <a:endParaRPr lang="en-US"/>
        </a:p>
      </dgm:t>
    </dgm:pt>
    <dgm:pt modelId="{47C79A90-2AF4-42E3-B396-BFA6E6F95D16}">
      <dgm:prSet phldrT="[Text]"/>
      <dgm:spPr/>
      <dgm:t>
        <a:bodyPr/>
        <a:lstStyle/>
        <a:p>
          <a:r>
            <a:rPr lang="en-US" dirty="0" smtClean="0"/>
            <a:t>Remembering</a:t>
          </a:r>
          <a:endParaRPr lang="en-US" dirty="0"/>
        </a:p>
      </dgm:t>
    </dgm:pt>
    <dgm:pt modelId="{7744562C-743A-4F9D-BAD9-0A27FFAE644B}" type="parTrans" cxnId="{83B7EECB-61A0-4F9C-A9D0-123E710F227F}">
      <dgm:prSet/>
      <dgm:spPr/>
      <dgm:t>
        <a:bodyPr/>
        <a:lstStyle/>
        <a:p>
          <a:endParaRPr lang="en-US"/>
        </a:p>
      </dgm:t>
    </dgm:pt>
    <dgm:pt modelId="{0EE94B5A-E61A-4F3E-BFDD-7033FC272238}" type="sibTrans" cxnId="{83B7EECB-61A0-4F9C-A9D0-123E710F227F}">
      <dgm:prSet/>
      <dgm:spPr/>
      <dgm:t>
        <a:bodyPr/>
        <a:lstStyle/>
        <a:p>
          <a:endParaRPr lang="en-US"/>
        </a:p>
      </dgm:t>
    </dgm:pt>
    <dgm:pt modelId="{09E7F2B0-F31D-43CB-9DC8-5DA630A5293B}">
      <dgm:prSet phldrT="[Text]"/>
      <dgm:spPr/>
      <dgm:t>
        <a:bodyPr/>
        <a:lstStyle/>
        <a:p>
          <a:r>
            <a:rPr lang="en-US" dirty="0" smtClean="0"/>
            <a:t>Psychomotor</a:t>
          </a:r>
          <a:endParaRPr lang="en-US" dirty="0"/>
        </a:p>
      </dgm:t>
    </dgm:pt>
    <dgm:pt modelId="{26AEC987-F731-4E5E-9A3A-0BDB78DCA301}" type="parTrans" cxnId="{35832887-B842-4E81-91CE-01709AFE85B6}">
      <dgm:prSet/>
      <dgm:spPr/>
      <dgm:t>
        <a:bodyPr/>
        <a:lstStyle/>
        <a:p>
          <a:endParaRPr lang="en-US"/>
        </a:p>
      </dgm:t>
    </dgm:pt>
    <dgm:pt modelId="{2528A4B8-35D6-4BFD-BB4D-C81F1B6132D1}" type="sibTrans" cxnId="{35832887-B842-4E81-91CE-01709AFE85B6}">
      <dgm:prSet/>
      <dgm:spPr/>
      <dgm:t>
        <a:bodyPr/>
        <a:lstStyle/>
        <a:p>
          <a:endParaRPr lang="en-US"/>
        </a:p>
      </dgm:t>
    </dgm:pt>
    <dgm:pt modelId="{AB81F433-6FA4-462D-BF44-799A178300A1}">
      <dgm:prSet phldrT="[Text]"/>
      <dgm:spPr/>
      <dgm:t>
        <a:bodyPr/>
        <a:lstStyle/>
        <a:p>
          <a:r>
            <a:rPr lang="en-US" dirty="0" smtClean="0"/>
            <a:t>Observing</a:t>
          </a:r>
          <a:endParaRPr lang="en-US" dirty="0"/>
        </a:p>
      </dgm:t>
    </dgm:pt>
    <dgm:pt modelId="{3B7BC8A4-6447-4539-B1B8-D24A69B9B51D}" type="parTrans" cxnId="{8CCE81A2-DFAB-4CDE-8B10-D497BA666FF4}">
      <dgm:prSet/>
      <dgm:spPr/>
      <dgm:t>
        <a:bodyPr/>
        <a:lstStyle/>
        <a:p>
          <a:endParaRPr lang="en-US"/>
        </a:p>
      </dgm:t>
    </dgm:pt>
    <dgm:pt modelId="{F6301224-C151-4197-98D9-0B67120C5847}" type="sibTrans" cxnId="{8CCE81A2-DFAB-4CDE-8B10-D497BA666FF4}">
      <dgm:prSet/>
      <dgm:spPr/>
      <dgm:t>
        <a:bodyPr/>
        <a:lstStyle/>
        <a:p>
          <a:endParaRPr lang="en-US"/>
        </a:p>
      </dgm:t>
    </dgm:pt>
    <dgm:pt modelId="{B49B8ADF-6E52-4E7D-A901-828A635E00E4}">
      <dgm:prSet phldrT="[Text]"/>
      <dgm:spPr/>
      <dgm:t>
        <a:bodyPr/>
        <a:lstStyle/>
        <a:p>
          <a:r>
            <a:rPr lang="en-US" dirty="0" smtClean="0"/>
            <a:t>Affective</a:t>
          </a:r>
          <a:endParaRPr lang="en-US" dirty="0"/>
        </a:p>
      </dgm:t>
    </dgm:pt>
    <dgm:pt modelId="{4ADF4FAB-E232-4F20-BBCF-A93BA911877A}" type="parTrans" cxnId="{1651C980-1ECC-4249-8747-6E2FE8137E28}">
      <dgm:prSet/>
      <dgm:spPr/>
      <dgm:t>
        <a:bodyPr/>
        <a:lstStyle/>
        <a:p>
          <a:endParaRPr lang="en-US"/>
        </a:p>
      </dgm:t>
    </dgm:pt>
    <dgm:pt modelId="{4D27CA3A-1D45-438F-BA69-E004306F1B04}" type="sibTrans" cxnId="{1651C980-1ECC-4249-8747-6E2FE8137E28}">
      <dgm:prSet/>
      <dgm:spPr/>
      <dgm:t>
        <a:bodyPr/>
        <a:lstStyle/>
        <a:p>
          <a:endParaRPr lang="en-US"/>
        </a:p>
      </dgm:t>
    </dgm:pt>
    <dgm:pt modelId="{674B3B81-ADF7-482C-8511-C5F3034EF088}">
      <dgm:prSet phldrT="[Text]"/>
      <dgm:spPr/>
      <dgm:t>
        <a:bodyPr/>
        <a:lstStyle/>
        <a:p>
          <a:r>
            <a:rPr lang="en-US" dirty="0" smtClean="0"/>
            <a:t>Receiving</a:t>
          </a:r>
          <a:endParaRPr lang="en-US" dirty="0"/>
        </a:p>
      </dgm:t>
    </dgm:pt>
    <dgm:pt modelId="{122A5841-C358-4603-88DB-1742B5321238}" type="parTrans" cxnId="{26264A7A-2D89-45B4-B7B2-5233CDBB185C}">
      <dgm:prSet/>
      <dgm:spPr/>
      <dgm:t>
        <a:bodyPr/>
        <a:lstStyle/>
        <a:p>
          <a:endParaRPr lang="en-US"/>
        </a:p>
      </dgm:t>
    </dgm:pt>
    <dgm:pt modelId="{F82D24E6-0511-4417-A20A-254B9A037EA8}" type="sibTrans" cxnId="{26264A7A-2D89-45B4-B7B2-5233CDBB185C}">
      <dgm:prSet/>
      <dgm:spPr/>
      <dgm:t>
        <a:bodyPr/>
        <a:lstStyle/>
        <a:p>
          <a:endParaRPr lang="en-US"/>
        </a:p>
      </dgm:t>
    </dgm:pt>
    <dgm:pt modelId="{5E3FEECF-B4C1-4246-9CA4-767DCE595A18}">
      <dgm:prSet phldrT="[Text]"/>
      <dgm:spPr/>
      <dgm:t>
        <a:bodyPr/>
        <a:lstStyle/>
        <a:p>
          <a:r>
            <a:rPr lang="en-US" dirty="0" smtClean="0"/>
            <a:t>Responding</a:t>
          </a:r>
          <a:endParaRPr lang="en-US" dirty="0"/>
        </a:p>
      </dgm:t>
    </dgm:pt>
    <dgm:pt modelId="{78443609-6BC3-4E3A-8AEC-662AA22F00AC}" type="parTrans" cxnId="{661444B4-B17E-421B-8B03-38E516884769}">
      <dgm:prSet/>
      <dgm:spPr/>
      <dgm:t>
        <a:bodyPr/>
        <a:lstStyle/>
        <a:p>
          <a:endParaRPr lang="en-US"/>
        </a:p>
      </dgm:t>
    </dgm:pt>
    <dgm:pt modelId="{84CDFD15-F97B-4728-8150-994E78785403}" type="sibTrans" cxnId="{661444B4-B17E-421B-8B03-38E516884769}">
      <dgm:prSet/>
      <dgm:spPr/>
      <dgm:t>
        <a:bodyPr/>
        <a:lstStyle/>
        <a:p>
          <a:endParaRPr lang="en-US"/>
        </a:p>
      </dgm:t>
    </dgm:pt>
    <dgm:pt modelId="{D34626B8-502B-406F-B375-0FB6C0A8DFEC}">
      <dgm:prSet phldrT="[Text]"/>
      <dgm:spPr/>
      <dgm:t>
        <a:bodyPr/>
        <a:lstStyle/>
        <a:p>
          <a:r>
            <a:rPr lang="en-US" dirty="0" smtClean="0"/>
            <a:t>Understanding</a:t>
          </a:r>
          <a:endParaRPr lang="en-US" dirty="0"/>
        </a:p>
      </dgm:t>
    </dgm:pt>
    <dgm:pt modelId="{ADA83D33-E220-4050-8778-21620EE7A282}" type="parTrans" cxnId="{9ADC577D-4175-4F8D-A725-8934D48DA076}">
      <dgm:prSet/>
      <dgm:spPr/>
      <dgm:t>
        <a:bodyPr/>
        <a:lstStyle/>
        <a:p>
          <a:endParaRPr lang="en-US"/>
        </a:p>
      </dgm:t>
    </dgm:pt>
    <dgm:pt modelId="{2137A65F-4779-4A08-ADDE-CD97037FBB3D}" type="sibTrans" cxnId="{9ADC577D-4175-4F8D-A725-8934D48DA076}">
      <dgm:prSet/>
      <dgm:spPr/>
      <dgm:t>
        <a:bodyPr/>
        <a:lstStyle/>
        <a:p>
          <a:endParaRPr lang="en-US"/>
        </a:p>
      </dgm:t>
    </dgm:pt>
    <dgm:pt modelId="{3D479FA2-7F31-421A-ADF4-04B58E2EA141}">
      <dgm:prSet phldrT="[Text]"/>
      <dgm:spPr/>
      <dgm:t>
        <a:bodyPr/>
        <a:lstStyle/>
        <a:p>
          <a:r>
            <a:rPr lang="en-US" dirty="0" smtClean="0"/>
            <a:t>Applying</a:t>
          </a:r>
          <a:endParaRPr lang="en-US" dirty="0"/>
        </a:p>
      </dgm:t>
    </dgm:pt>
    <dgm:pt modelId="{C902470C-AF08-47AE-BE7C-615DF8DEA606}" type="parTrans" cxnId="{AA74FC1C-0279-47CA-9730-626E7D75070C}">
      <dgm:prSet/>
      <dgm:spPr/>
      <dgm:t>
        <a:bodyPr/>
        <a:lstStyle/>
        <a:p>
          <a:endParaRPr lang="en-US"/>
        </a:p>
      </dgm:t>
    </dgm:pt>
    <dgm:pt modelId="{996D722D-0EDF-4394-9146-718B4298926A}" type="sibTrans" cxnId="{AA74FC1C-0279-47CA-9730-626E7D75070C}">
      <dgm:prSet/>
      <dgm:spPr/>
      <dgm:t>
        <a:bodyPr/>
        <a:lstStyle/>
        <a:p>
          <a:endParaRPr lang="en-US"/>
        </a:p>
      </dgm:t>
    </dgm:pt>
    <dgm:pt modelId="{2D929BFA-94EF-454B-A793-373C102A4C3C}">
      <dgm:prSet phldrT="[Text]"/>
      <dgm:spPr/>
      <dgm:t>
        <a:bodyPr/>
        <a:lstStyle/>
        <a:p>
          <a:r>
            <a:rPr lang="en-US" dirty="0" smtClean="0"/>
            <a:t>Analyzing</a:t>
          </a:r>
          <a:endParaRPr lang="en-US" dirty="0"/>
        </a:p>
      </dgm:t>
    </dgm:pt>
    <dgm:pt modelId="{0FE02640-1F87-435B-BA9A-93ED366F4DF6}" type="parTrans" cxnId="{059CB395-C953-42F9-B2B2-9CFE8398CAC8}">
      <dgm:prSet/>
      <dgm:spPr/>
      <dgm:t>
        <a:bodyPr/>
        <a:lstStyle/>
        <a:p>
          <a:endParaRPr lang="en-US"/>
        </a:p>
      </dgm:t>
    </dgm:pt>
    <dgm:pt modelId="{4F8CCAC8-43F6-489D-B108-F767D8F9BCD2}" type="sibTrans" cxnId="{059CB395-C953-42F9-B2B2-9CFE8398CAC8}">
      <dgm:prSet/>
      <dgm:spPr/>
      <dgm:t>
        <a:bodyPr/>
        <a:lstStyle/>
        <a:p>
          <a:endParaRPr lang="en-US"/>
        </a:p>
      </dgm:t>
    </dgm:pt>
    <dgm:pt modelId="{CBDFBBE1-A76C-41F0-91A3-5E37DAA7DCEE}">
      <dgm:prSet phldrT="[Text]"/>
      <dgm:spPr/>
      <dgm:t>
        <a:bodyPr/>
        <a:lstStyle/>
        <a:p>
          <a:r>
            <a:rPr lang="en-US" dirty="0" smtClean="0"/>
            <a:t>Evaluating</a:t>
          </a:r>
          <a:endParaRPr lang="en-US" dirty="0"/>
        </a:p>
      </dgm:t>
    </dgm:pt>
    <dgm:pt modelId="{9666B3F9-713B-45E1-A413-EE4FEAA2E86B}" type="parTrans" cxnId="{E3DA085C-E1A0-436E-9840-D49AB273EC24}">
      <dgm:prSet/>
      <dgm:spPr/>
      <dgm:t>
        <a:bodyPr/>
        <a:lstStyle/>
        <a:p>
          <a:endParaRPr lang="en-US"/>
        </a:p>
      </dgm:t>
    </dgm:pt>
    <dgm:pt modelId="{6879A1FE-BDFD-429A-856C-2A4FB0BF09B3}" type="sibTrans" cxnId="{E3DA085C-E1A0-436E-9840-D49AB273EC24}">
      <dgm:prSet/>
      <dgm:spPr/>
      <dgm:t>
        <a:bodyPr/>
        <a:lstStyle/>
        <a:p>
          <a:endParaRPr lang="en-US"/>
        </a:p>
      </dgm:t>
    </dgm:pt>
    <dgm:pt modelId="{348DCE75-C8C1-46D0-8EB3-93C3456F9F49}">
      <dgm:prSet phldrT="[Text]"/>
      <dgm:spPr/>
      <dgm:t>
        <a:bodyPr/>
        <a:lstStyle/>
        <a:p>
          <a:r>
            <a:rPr lang="en-US" dirty="0" smtClean="0"/>
            <a:t>Creating</a:t>
          </a:r>
          <a:endParaRPr lang="en-US" dirty="0"/>
        </a:p>
      </dgm:t>
    </dgm:pt>
    <dgm:pt modelId="{45AC0159-5A02-42B8-A1EC-311E43749F81}" type="parTrans" cxnId="{1F74E99D-FD2E-452E-9B33-C04842772FF8}">
      <dgm:prSet/>
      <dgm:spPr/>
      <dgm:t>
        <a:bodyPr/>
        <a:lstStyle/>
        <a:p>
          <a:endParaRPr lang="en-US"/>
        </a:p>
      </dgm:t>
    </dgm:pt>
    <dgm:pt modelId="{54AADB49-DCA1-40E6-826F-89188416592C}" type="sibTrans" cxnId="{1F74E99D-FD2E-452E-9B33-C04842772FF8}">
      <dgm:prSet/>
      <dgm:spPr/>
      <dgm:t>
        <a:bodyPr/>
        <a:lstStyle/>
        <a:p>
          <a:endParaRPr lang="en-US"/>
        </a:p>
      </dgm:t>
    </dgm:pt>
    <dgm:pt modelId="{585D1F5F-1CE7-4E8A-90BB-42BDD269A57C}">
      <dgm:prSet phldrT="[Text]"/>
      <dgm:spPr/>
      <dgm:t>
        <a:bodyPr/>
        <a:lstStyle/>
        <a:p>
          <a:r>
            <a:rPr lang="en-US" dirty="0" smtClean="0"/>
            <a:t>Modeling</a:t>
          </a:r>
          <a:endParaRPr lang="en-US" dirty="0"/>
        </a:p>
      </dgm:t>
    </dgm:pt>
    <dgm:pt modelId="{B1A3105C-BFA7-4F95-8A1F-CCBD5F3D1CC3}" type="parTrans" cxnId="{81038C38-890F-4C82-90BF-92C3CE5A8C04}">
      <dgm:prSet/>
      <dgm:spPr/>
      <dgm:t>
        <a:bodyPr/>
        <a:lstStyle/>
        <a:p>
          <a:endParaRPr lang="en-US"/>
        </a:p>
      </dgm:t>
    </dgm:pt>
    <dgm:pt modelId="{D5B8E0C8-4A0B-48BC-9AE2-DC0D68D7D81F}" type="sibTrans" cxnId="{81038C38-890F-4C82-90BF-92C3CE5A8C04}">
      <dgm:prSet/>
      <dgm:spPr/>
      <dgm:t>
        <a:bodyPr/>
        <a:lstStyle/>
        <a:p>
          <a:endParaRPr lang="en-US"/>
        </a:p>
      </dgm:t>
    </dgm:pt>
    <dgm:pt modelId="{8218490F-2E76-4032-8BEA-41C457DE2044}">
      <dgm:prSet phldrT="[Text]"/>
      <dgm:spPr/>
      <dgm:t>
        <a:bodyPr/>
        <a:lstStyle/>
        <a:p>
          <a:r>
            <a:rPr lang="en-US" dirty="0" smtClean="0"/>
            <a:t>Recognizing standards</a:t>
          </a:r>
          <a:endParaRPr lang="en-US" dirty="0"/>
        </a:p>
      </dgm:t>
    </dgm:pt>
    <dgm:pt modelId="{2E64EED5-3801-447E-98A1-7433D215C870}" type="parTrans" cxnId="{B8201022-5693-4B47-BAA1-0E77731BBA4F}">
      <dgm:prSet/>
      <dgm:spPr/>
      <dgm:t>
        <a:bodyPr/>
        <a:lstStyle/>
        <a:p>
          <a:endParaRPr lang="en-US"/>
        </a:p>
      </dgm:t>
    </dgm:pt>
    <dgm:pt modelId="{0B998D13-475C-40B6-9713-889ED0471957}" type="sibTrans" cxnId="{B8201022-5693-4B47-BAA1-0E77731BBA4F}">
      <dgm:prSet/>
      <dgm:spPr/>
      <dgm:t>
        <a:bodyPr/>
        <a:lstStyle/>
        <a:p>
          <a:endParaRPr lang="en-US"/>
        </a:p>
      </dgm:t>
    </dgm:pt>
    <dgm:pt modelId="{CABE92AC-CBC5-4BD0-8ED1-D2FD044BCFAE}">
      <dgm:prSet phldrT="[Text]"/>
      <dgm:spPr/>
      <dgm:t>
        <a:bodyPr/>
        <a:lstStyle/>
        <a:p>
          <a:r>
            <a:rPr lang="en-US" dirty="0" smtClean="0"/>
            <a:t>Applying</a:t>
          </a:r>
          <a:endParaRPr lang="en-US" dirty="0"/>
        </a:p>
      </dgm:t>
    </dgm:pt>
    <dgm:pt modelId="{80A57A49-A342-492D-A8EA-76DEB6B62381}" type="parTrans" cxnId="{F2116080-A854-473C-834B-6833029524CF}">
      <dgm:prSet/>
      <dgm:spPr/>
      <dgm:t>
        <a:bodyPr/>
        <a:lstStyle/>
        <a:p>
          <a:endParaRPr lang="en-US"/>
        </a:p>
      </dgm:t>
    </dgm:pt>
    <dgm:pt modelId="{052C4691-3FB8-4FE1-B990-FA51E822442C}" type="sibTrans" cxnId="{F2116080-A854-473C-834B-6833029524CF}">
      <dgm:prSet/>
      <dgm:spPr/>
      <dgm:t>
        <a:bodyPr/>
        <a:lstStyle/>
        <a:p>
          <a:endParaRPr lang="en-US"/>
        </a:p>
      </dgm:t>
    </dgm:pt>
    <dgm:pt modelId="{E7EBDBF7-CB73-4C02-93C0-B82037CB1D7E}">
      <dgm:prSet phldrT="[Text]"/>
      <dgm:spPr/>
      <dgm:t>
        <a:bodyPr/>
        <a:lstStyle/>
        <a:p>
          <a:r>
            <a:rPr lang="en-US" dirty="0" smtClean="0"/>
            <a:t>Coaching</a:t>
          </a:r>
          <a:endParaRPr lang="en-US" dirty="0"/>
        </a:p>
      </dgm:t>
    </dgm:pt>
    <dgm:pt modelId="{2C9EFAE8-9164-408B-BCA0-571A1FE1278F}" type="parTrans" cxnId="{FF61B72E-A251-4D20-A6ED-DA0921374CD2}">
      <dgm:prSet/>
      <dgm:spPr/>
      <dgm:t>
        <a:bodyPr/>
        <a:lstStyle/>
        <a:p>
          <a:endParaRPr lang="en-US"/>
        </a:p>
      </dgm:t>
    </dgm:pt>
    <dgm:pt modelId="{5550259E-4D4A-42B6-A693-1E0760A9DD65}" type="sibTrans" cxnId="{FF61B72E-A251-4D20-A6ED-DA0921374CD2}">
      <dgm:prSet/>
      <dgm:spPr/>
      <dgm:t>
        <a:bodyPr/>
        <a:lstStyle/>
        <a:p>
          <a:endParaRPr lang="en-US"/>
        </a:p>
      </dgm:t>
    </dgm:pt>
    <dgm:pt modelId="{67025B51-8837-4C03-8ECD-6340C5D77FB8}">
      <dgm:prSet phldrT="[Text]"/>
      <dgm:spPr/>
      <dgm:t>
        <a:bodyPr/>
        <a:lstStyle/>
        <a:p>
          <a:r>
            <a:rPr lang="en-US" dirty="0" smtClean="0"/>
            <a:t>Valuing</a:t>
          </a:r>
          <a:endParaRPr lang="en-US" dirty="0"/>
        </a:p>
      </dgm:t>
    </dgm:pt>
    <dgm:pt modelId="{138FD286-45BA-4614-A831-A1440FEC376A}" type="parTrans" cxnId="{BEA63E4F-33F8-4074-9A4E-82FB7D7D75B9}">
      <dgm:prSet/>
      <dgm:spPr/>
      <dgm:t>
        <a:bodyPr/>
        <a:lstStyle/>
        <a:p>
          <a:endParaRPr lang="en-US"/>
        </a:p>
      </dgm:t>
    </dgm:pt>
    <dgm:pt modelId="{5061AB76-FD65-4CF6-A70F-0E25D17D1DC4}" type="sibTrans" cxnId="{BEA63E4F-33F8-4074-9A4E-82FB7D7D75B9}">
      <dgm:prSet/>
      <dgm:spPr/>
      <dgm:t>
        <a:bodyPr/>
        <a:lstStyle/>
        <a:p>
          <a:endParaRPr lang="en-US"/>
        </a:p>
      </dgm:t>
    </dgm:pt>
    <dgm:pt modelId="{1CDC2AAC-9474-4EAC-AE0A-E5D0E57CE6B7}">
      <dgm:prSet phldrT="[Text]"/>
      <dgm:spPr/>
      <dgm:t>
        <a:bodyPr/>
        <a:lstStyle/>
        <a:p>
          <a:r>
            <a:rPr lang="en-US" dirty="0" smtClean="0"/>
            <a:t>Organizing</a:t>
          </a:r>
          <a:endParaRPr lang="en-US" dirty="0"/>
        </a:p>
      </dgm:t>
    </dgm:pt>
    <dgm:pt modelId="{513E4A48-A6DA-4BB0-9435-2A9F47CA1BDE}" type="parTrans" cxnId="{0C8C5425-43F7-4ED4-B5B0-89B9CB99CCC8}">
      <dgm:prSet/>
      <dgm:spPr/>
      <dgm:t>
        <a:bodyPr/>
        <a:lstStyle/>
        <a:p>
          <a:endParaRPr lang="en-US"/>
        </a:p>
      </dgm:t>
    </dgm:pt>
    <dgm:pt modelId="{D7CB8CA4-E080-4043-A544-0D5FC6708B25}" type="sibTrans" cxnId="{0C8C5425-43F7-4ED4-B5B0-89B9CB99CCC8}">
      <dgm:prSet/>
      <dgm:spPr/>
      <dgm:t>
        <a:bodyPr/>
        <a:lstStyle/>
        <a:p>
          <a:endParaRPr lang="en-US"/>
        </a:p>
      </dgm:t>
    </dgm:pt>
    <dgm:pt modelId="{2FC8A348-BE7D-44E8-9A3E-FC221C7A22CB}">
      <dgm:prSet phldrT="[Text]"/>
      <dgm:spPr/>
      <dgm:t>
        <a:bodyPr/>
        <a:lstStyle/>
        <a:p>
          <a:r>
            <a:rPr lang="en-US" dirty="0" smtClean="0"/>
            <a:t>Characterizing</a:t>
          </a:r>
          <a:endParaRPr lang="en-US" dirty="0"/>
        </a:p>
      </dgm:t>
    </dgm:pt>
    <dgm:pt modelId="{547AFBF3-E2CC-4AB1-98ED-2E372C50B1C1}" type="parTrans" cxnId="{D8F7E8AD-A67F-4AAC-8215-44F5CFDF0397}">
      <dgm:prSet/>
      <dgm:spPr/>
      <dgm:t>
        <a:bodyPr/>
        <a:lstStyle/>
        <a:p>
          <a:endParaRPr lang="en-US"/>
        </a:p>
      </dgm:t>
    </dgm:pt>
    <dgm:pt modelId="{8B3824CD-9355-41EA-B7F0-E4A107FB5C07}" type="sibTrans" cxnId="{D8F7E8AD-A67F-4AAC-8215-44F5CFDF0397}">
      <dgm:prSet/>
      <dgm:spPr/>
      <dgm:t>
        <a:bodyPr/>
        <a:lstStyle/>
        <a:p>
          <a:endParaRPr lang="en-US"/>
        </a:p>
      </dgm:t>
    </dgm:pt>
    <dgm:pt modelId="{0423A28B-6DDE-4DD6-A0E1-810912454DCF}" type="pres">
      <dgm:prSet presAssocID="{0FC1D827-E854-4BD2-A977-3949188A89B7}" presName="Name0" presStyleCnt="0">
        <dgm:presLayoutVars>
          <dgm:dir/>
          <dgm:resizeHandles val="exact"/>
        </dgm:presLayoutVars>
      </dgm:prSet>
      <dgm:spPr/>
    </dgm:pt>
    <dgm:pt modelId="{D510D39D-C805-4E38-97FB-1545068FD262}" type="pres">
      <dgm:prSet presAssocID="{0FC1D827-E854-4BD2-A977-3949188A89B7}" presName="bkgdShp" presStyleLbl="alignAccFollowNode1" presStyleIdx="0" presStyleCnt="1"/>
      <dgm:spPr/>
    </dgm:pt>
    <dgm:pt modelId="{D12238F0-95E6-46A1-9C22-3363BCB41274}" type="pres">
      <dgm:prSet presAssocID="{0FC1D827-E854-4BD2-A977-3949188A89B7}" presName="linComp" presStyleCnt="0"/>
      <dgm:spPr/>
    </dgm:pt>
    <dgm:pt modelId="{B8BC8121-540A-4FE4-8760-B865B99D3C99}" type="pres">
      <dgm:prSet presAssocID="{E79F0294-6A51-422E-9C88-C358A9B47C32}" presName="compNode" presStyleCnt="0"/>
      <dgm:spPr/>
    </dgm:pt>
    <dgm:pt modelId="{B564D90E-FCE8-4148-A723-4229005884E4}" type="pres">
      <dgm:prSet presAssocID="{E79F0294-6A51-422E-9C88-C358A9B47C32}" presName="node" presStyleLbl="node1" presStyleIdx="0" presStyleCnt="3">
        <dgm:presLayoutVars>
          <dgm:bulletEnabled val="1"/>
        </dgm:presLayoutVars>
      </dgm:prSet>
      <dgm:spPr/>
      <dgm:t>
        <a:bodyPr/>
        <a:lstStyle/>
        <a:p>
          <a:endParaRPr lang="en-US"/>
        </a:p>
      </dgm:t>
    </dgm:pt>
    <dgm:pt modelId="{69775B87-179B-4DAF-B203-64C0B3CA5C0D}" type="pres">
      <dgm:prSet presAssocID="{E79F0294-6A51-422E-9C88-C358A9B47C32}" presName="invisiNode" presStyleLbl="node1" presStyleIdx="0" presStyleCnt="3"/>
      <dgm:spPr/>
    </dgm:pt>
    <dgm:pt modelId="{29B76008-A735-4F3F-8364-6661E6714062}" type="pres">
      <dgm:prSet presAssocID="{E79F0294-6A51-422E-9C88-C358A9B47C32}" presName="imagNode" presStyleLbl="fgImgPlace1" presStyleIdx="0" presStyleCnt="3"/>
      <dgm:spPr>
        <a:blipFill rotWithShape="1">
          <a:blip xmlns:r="http://schemas.openxmlformats.org/officeDocument/2006/relationships" r:embed="rId1"/>
          <a:stretch>
            <a:fillRect/>
          </a:stretch>
        </a:blipFill>
      </dgm:spPr>
    </dgm:pt>
    <dgm:pt modelId="{C2449873-159F-43CD-9A41-6695B9782D24}" type="pres">
      <dgm:prSet presAssocID="{C40CBEDA-463D-450A-93D6-E49E9564E5DB}" presName="sibTrans" presStyleLbl="sibTrans2D1" presStyleIdx="0" presStyleCnt="0"/>
      <dgm:spPr/>
    </dgm:pt>
    <dgm:pt modelId="{67ECA477-875A-4A8F-B6C7-48EDDC5CFF3A}" type="pres">
      <dgm:prSet presAssocID="{09E7F2B0-F31D-43CB-9DC8-5DA630A5293B}" presName="compNode" presStyleCnt="0"/>
      <dgm:spPr/>
    </dgm:pt>
    <dgm:pt modelId="{28E7C1DB-5C0F-43CA-ABCB-A10EAC30386D}" type="pres">
      <dgm:prSet presAssocID="{09E7F2B0-F31D-43CB-9DC8-5DA630A5293B}" presName="node" presStyleLbl="node1" presStyleIdx="1" presStyleCnt="3" custLinFactNeighborX="-962" custLinFactNeighborY="286">
        <dgm:presLayoutVars>
          <dgm:bulletEnabled val="1"/>
        </dgm:presLayoutVars>
      </dgm:prSet>
      <dgm:spPr/>
      <dgm:t>
        <a:bodyPr/>
        <a:lstStyle/>
        <a:p>
          <a:endParaRPr lang="en-US"/>
        </a:p>
      </dgm:t>
    </dgm:pt>
    <dgm:pt modelId="{CF79B3BD-194F-4240-899C-116CDFAA79C6}" type="pres">
      <dgm:prSet presAssocID="{09E7F2B0-F31D-43CB-9DC8-5DA630A5293B}" presName="invisiNode" presStyleLbl="node1" presStyleIdx="1" presStyleCnt="3"/>
      <dgm:spPr/>
    </dgm:pt>
    <dgm:pt modelId="{E5340D02-8DA8-48F3-829D-58DA050A6FC1}" type="pres">
      <dgm:prSet presAssocID="{09E7F2B0-F31D-43CB-9DC8-5DA630A5293B}" presName="imagNode" presStyleLbl="fgImgPlace1" presStyleIdx="1" presStyleCnt="3"/>
      <dgm:spPr>
        <a:blipFill rotWithShape="1">
          <a:blip xmlns:r="http://schemas.openxmlformats.org/officeDocument/2006/relationships" r:embed="rId2"/>
          <a:stretch>
            <a:fillRect/>
          </a:stretch>
        </a:blipFill>
      </dgm:spPr>
    </dgm:pt>
    <dgm:pt modelId="{4FB6C60E-21CD-48CF-944C-8E5753AE0C7F}" type="pres">
      <dgm:prSet presAssocID="{2528A4B8-35D6-4BFD-BB4D-C81F1B6132D1}" presName="sibTrans" presStyleLbl="sibTrans2D1" presStyleIdx="0" presStyleCnt="0"/>
      <dgm:spPr/>
    </dgm:pt>
    <dgm:pt modelId="{1EF67F30-F15F-48F0-BAAC-B739B4D8BFBB}" type="pres">
      <dgm:prSet presAssocID="{B49B8ADF-6E52-4E7D-A901-828A635E00E4}" presName="compNode" presStyleCnt="0"/>
      <dgm:spPr/>
    </dgm:pt>
    <dgm:pt modelId="{9486AD24-2802-4627-AFCB-19A02272BEFA}" type="pres">
      <dgm:prSet presAssocID="{B49B8ADF-6E52-4E7D-A901-828A635E00E4}" presName="node" presStyleLbl="node1" presStyleIdx="2" presStyleCnt="3">
        <dgm:presLayoutVars>
          <dgm:bulletEnabled val="1"/>
        </dgm:presLayoutVars>
      </dgm:prSet>
      <dgm:spPr/>
    </dgm:pt>
    <dgm:pt modelId="{FE9F56D6-191D-4E85-B070-2F6AA7BD4DCF}" type="pres">
      <dgm:prSet presAssocID="{B49B8ADF-6E52-4E7D-A901-828A635E00E4}" presName="invisiNode" presStyleLbl="node1" presStyleIdx="2" presStyleCnt="3"/>
      <dgm:spPr/>
    </dgm:pt>
    <dgm:pt modelId="{9FFE5563-E61C-4FAC-99FE-9D75496825FD}" type="pres">
      <dgm:prSet presAssocID="{B49B8ADF-6E52-4E7D-A901-828A635E00E4}" presName="imagNode" presStyleLbl="fgImgPlace1" presStyleIdx="2" presStyleCnt="3"/>
      <dgm:spPr>
        <a:blipFill rotWithShape="1">
          <a:blip xmlns:r="http://schemas.openxmlformats.org/officeDocument/2006/relationships" r:embed="rId3"/>
          <a:stretch>
            <a:fillRect/>
          </a:stretch>
        </a:blipFill>
      </dgm:spPr>
    </dgm:pt>
  </dgm:ptLst>
  <dgm:cxnLst>
    <dgm:cxn modelId="{0EDCF2EA-A681-4ACF-82F5-F15221888331}" type="presOf" srcId="{585D1F5F-1CE7-4E8A-90BB-42BDD269A57C}" destId="{28E7C1DB-5C0F-43CA-ABCB-A10EAC30386D}" srcOrd="0" destOrd="2" presId="urn:microsoft.com/office/officeart/2005/8/layout/pList2"/>
    <dgm:cxn modelId="{12810D80-8C1E-4755-8A00-FFD281B4E291}" type="presOf" srcId="{0FC1D827-E854-4BD2-A977-3949188A89B7}" destId="{0423A28B-6DDE-4DD6-A0E1-810912454DCF}" srcOrd="0" destOrd="0" presId="urn:microsoft.com/office/officeart/2005/8/layout/pList2"/>
    <dgm:cxn modelId="{E3DA085C-E1A0-436E-9840-D49AB273EC24}" srcId="{E79F0294-6A51-422E-9C88-C358A9B47C32}" destId="{CBDFBBE1-A76C-41F0-91A3-5E37DAA7DCEE}" srcOrd="4" destOrd="0" parTransId="{9666B3F9-713B-45E1-A413-EE4FEAA2E86B}" sibTransId="{6879A1FE-BDFD-429A-856C-2A4FB0BF09B3}"/>
    <dgm:cxn modelId="{FE7AC297-1D37-44EF-8B6E-790F0C907F11}" type="presOf" srcId="{5E3FEECF-B4C1-4246-9CA4-767DCE595A18}" destId="{9486AD24-2802-4627-AFCB-19A02272BEFA}" srcOrd="0" destOrd="2" presId="urn:microsoft.com/office/officeart/2005/8/layout/pList2"/>
    <dgm:cxn modelId="{2ADF8BA4-7D42-4125-83C2-AB24DD8B882B}" type="presOf" srcId="{AB81F433-6FA4-462D-BF44-799A178300A1}" destId="{28E7C1DB-5C0F-43CA-ABCB-A10EAC30386D}" srcOrd="0" destOrd="1" presId="urn:microsoft.com/office/officeart/2005/8/layout/pList2"/>
    <dgm:cxn modelId="{E4FB9BB8-1E24-46E7-955D-5EE0A68A2869}" type="presOf" srcId="{D34626B8-502B-406F-B375-0FB6C0A8DFEC}" destId="{B564D90E-FCE8-4148-A723-4229005884E4}" srcOrd="0" destOrd="2" presId="urn:microsoft.com/office/officeart/2005/8/layout/pList2"/>
    <dgm:cxn modelId="{1651C980-1ECC-4249-8747-6E2FE8137E28}" srcId="{0FC1D827-E854-4BD2-A977-3949188A89B7}" destId="{B49B8ADF-6E52-4E7D-A901-828A635E00E4}" srcOrd="2" destOrd="0" parTransId="{4ADF4FAB-E232-4F20-BBCF-A93BA911877A}" sibTransId="{4D27CA3A-1D45-438F-BA69-E004306F1B04}"/>
    <dgm:cxn modelId="{F1C2AF69-E3BF-4E23-AEB6-DF54D1238067}" srcId="{0FC1D827-E854-4BD2-A977-3949188A89B7}" destId="{E79F0294-6A51-422E-9C88-C358A9B47C32}" srcOrd="0" destOrd="0" parTransId="{BD3D435C-D6FE-4189-8997-DEDF16C00D62}" sibTransId="{C40CBEDA-463D-450A-93D6-E49E9564E5DB}"/>
    <dgm:cxn modelId="{81038C38-890F-4C82-90BF-92C3CE5A8C04}" srcId="{09E7F2B0-F31D-43CB-9DC8-5DA630A5293B}" destId="{585D1F5F-1CE7-4E8A-90BB-42BDD269A57C}" srcOrd="1" destOrd="0" parTransId="{B1A3105C-BFA7-4F95-8A1F-CCBD5F3D1CC3}" sibTransId="{D5B8E0C8-4A0B-48BC-9AE2-DC0D68D7D81F}"/>
    <dgm:cxn modelId="{26264A7A-2D89-45B4-B7B2-5233CDBB185C}" srcId="{B49B8ADF-6E52-4E7D-A901-828A635E00E4}" destId="{674B3B81-ADF7-482C-8511-C5F3034EF088}" srcOrd="0" destOrd="0" parTransId="{122A5841-C358-4603-88DB-1742B5321238}" sibTransId="{F82D24E6-0511-4417-A20A-254B9A037EA8}"/>
    <dgm:cxn modelId="{06C442DD-B631-4C01-B746-413B12A29212}" type="presOf" srcId="{E7EBDBF7-CB73-4C02-93C0-B82037CB1D7E}" destId="{28E7C1DB-5C0F-43CA-ABCB-A10EAC30386D}" srcOrd="0" destOrd="5" presId="urn:microsoft.com/office/officeart/2005/8/layout/pList2"/>
    <dgm:cxn modelId="{0C8C5425-43F7-4ED4-B5B0-89B9CB99CCC8}" srcId="{B49B8ADF-6E52-4E7D-A901-828A635E00E4}" destId="{1CDC2AAC-9474-4EAC-AE0A-E5D0E57CE6B7}" srcOrd="3" destOrd="0" parTransId="{513E4A48-A6DA-4BB0-9435-2A9F47CA1BDE}" sibTransId="{D7CB8CA4-E080-4043-A544-0D5FC6708B25}"/>
    <dgm:cxn modelId="{BA0FC341-7073-4726-96B3-D25EE135BE1E}" type="presOf" srcId="{8218490F-2E76-4032-8BEA-41C457DE2044}" destId="{28E7C1DB-5C0F-43CA-ABCB-A10EAC30386D}" srcOrd="0" destOrd="3" presId="urn:microsoft.com/office/officeart/2005/8/layout/pList2"/>
    <dgm:cxn modelId="{B637077F-5BAA-4EC5-B1EE-CF5A7D546090}" type="presOf" srcId="{1CDC2AAC-9474-4EAC-AE0A-E5D0E57CE6B7}" destId="{9486AD24-2802-4627-AFCB-19A02272BEFA}" srcOrd="0" destOrd="4" presId="urn:microsoft.com/office/officeart/2005/8/layout/pList2"/>
    <dgm:cxn modelId="{18E476BD-9870-421A-83D2-5C9B8F3694F4}" type="presOf" srcId="{2528A4B8-35D6-4BFD-BB4D-C81F1B6132D1}" destId="{4FB6C60E-21CD-48CF-944C-8E5753AE0C7F}" srcOrd="0" destOrd="0" presId="urn:microsoft.com/office/officeart/2005/8/layout/pList2"/>
    <dgm:cxn modelId="{D8F7E8AD-A67F-4AAC-8215-44F5CFDF0397}" srcId="{B49B8ADF-6E52-4E7D-A901-828A635E00E4}" destId="{2FC8A348-BE7D-44E8-9A3E-FC221C7A22CB}" srcOrd="4" destOrd="0" parTransId="{547AFBF3-E2CC-4AB1-98ED-2E372C50B1C1}" sibTransId="{8B3824CD-9355-41EA-B7F0-E4A107FB5C07}"/>
    <dgm:cxn modelId="{C768B197-2B56-4A7D-A5F5-9E7BA99AEF86}" type="presOf" srcId="{47C79A90-2AF4-42E3-B396-BFA6E6F95D16}" destId="{B564D90E-FCE8-4148-A723-4229005884E4}" srcOrd="0" destOrd="1" presId="urn:microsoft.com/office/officeart/2005/8/layout/pList2"/>
    <dgm:cxn modelId="{99B5D388-DFEA-4F3B-B47E-2037FB145D87}" type="presOf" srcId="{67025B51-8837-4C03-8ECD-6340C5D77FB8}" destId="{9486AD24-2802-4627-AFCB-19A02272BEFA}" srcOrd="0" destOrd="3" presId="urn:microsoft.com/office/officeart/2005/8/layout/pList2"/>
    <dgm:cxn modelId="{F2116080-A854-473C-834B-6833029524CF}" srcId="{09E7F2B0-F31D-43CB-9DC8-5DA630A5293B}" destId="{CABE92AC-CBC5-4BD0-8ED1-D2FD044BCFAE}" srcOrd="3" destOrd="0" parTransId="{80A57A49-A342-492D-A8EA-76DEB6B62381}" sibTransId="{052C4691-3FB8-4FE1-B990-FA51E822442C}"/>
    <dgm:cxn modelId="{9ADC577D-4175-4F8D-A725-8934D48DA076}" srcId="{E79F0294-6A51-422E-9C88-C358A9B47C32}" destId="{D34626B8-502B-406F-B375-0FB6C0A8DFEC}" srcOrd="1" destOrd="0" parTransId="{ADA83D33-E220-4050-8778-21620EE7A282}" sibTransId="{2137A65F-4779-4A08-ADDE-CD97037FBB3D}"/>
    <dgm:cxn modelId="{35832887-B842-4E81-91CE-01709AFE85B6}" srcId="{0FC1D827-E854-4BD2-A977-3949188A89B7}" destId="{09E7F2B0-F31D-43CB-9DC8-5DA630A5293B}" srcOrd="1" destOrd="0" parTransId="{26AEC987-F731-4E5E-9A3A-0BDB78DCA301}" sibTransId="{2528A4B8-35D6-4BFD-BB4D-C81F1B6132D1}"/>
    <dgm:cxn modelId="{8CCE81A2-DFAB-4CDE-8B10-D497BA666FF4}" srcId="{09E7F2B0-F31D-43CB-9DC8-5DA630A5293B}" destId="{AB81F433-6FA4-462D-BF44-799A178300A1}" srcOrd="0" destOrd="0" parTransId="{3B7BC8A4-6447-4539-B1B8-D24A69B9B51D}" sibTransId="{F6301224-C151-4197-98D9-0B67120C5847}"/>
    <dgm:cxn modelId="{1F74E99D-FD2E-452E-9B33-C04842772FF8}" srcId="{E79F0294-6A51-422E-9C88-C358A9B47C32}" destId="{348DCE75-C8C1-46D0-8EB3-93C3456F9F49}" srcOrd="5" destOrd="0" parTransId="{45AC0159-5A02-42B8-A1EC-311E43749F81}" sibTransId="{54AADB49-DCA1-40E6-826F-89188416592C}"/>
    <dgm:cxn modelId="{701782A8-415C-48D7-BF47-44BBE8957DBF}" type="presOf" srcId="{2FC8A348-BE7D-44E8-9A3E-FC221C7A22CB}" destId="{9486AD24-2802-4627-AFCB-19A02272BEFA}" srcOrd="0" destOrd="5" presId="urn:microsoft.com/office/officeart/2005/8/layout/pList2"/>
    <dgm:cxn modelId="{FF61B72E-A251-4D20-A6ED-DA0921374CD2}" srcId="{09E7F2B0-F31D-43CB-9DC8-5DA630A5293B}" destId="{E7EBDBF7-CB73-4C02-93C0-B82037CB1D7E}" srcOrd="4" destOrd="0" parTransId="{2C9EFAE8-9164-408B-BCA0-571A1FE1278F}" sibTransId="{5550259E-4D4A-42B6-A693-1E0760A9DD65}"/>
    <dgm:cxn modelId="{C525F220-A721-4F3A-B7CA-B23E1BE7F5C1}" type="presOf" srcId="{E79F0294-6A51-422E-9C88-C358A9B47C32}" destId="{B564D90E-FCE8-4148-A723-4229005884E4}" srcOrd="0" destOrd="0" presId="urn:microsoft.com/office/officeart/2005/8/layout/pList2"/>
    <dgm:cxn modelId="{F99AD688-7B86-45A1-80EE-6539D72B1C2C}" type="presOf" srcId="{09E7F2B0-F31D-43CB-9DC8-5DA630A5293B}" destId="{28E7C1DB-5C0F-43CA-ABCB-A10EAC30386D}" srcOrd="0" destOrd="0" presId="urn:microsoft.com/office/officeart/2005/8/layout/pList2"/>
    <dgm:cxn modelId="{BEA63E4F-33F8-4074-9A4E-82FB7D7D75B9}" srcId="{B49B8ADF-6E52-4E7D-A901-828A635E00E4}" destId="{67025B51-8837-4C03-8ECD-6340C5D77FB8}" srcOrd="2" destOrd="0" parTransId="{138FD286-45BA-4614-A831-A1440FEC376A}" sibTransId="{5061AB76-FD65-4CF6-A70F-0E25D17D1DC4}"/>
    <dgm:cxn modelId="{9C260B0C-7AD6-441B-BDE9-A5DA197BEAD8}" type="presOf" srcId="{348DCE75-C8C1-46D0-8EB3-93C3456F9F49}" destId="{B564D90E-FCE8-4148-A723-4229005884E4}" srcOrd="0" destOrd="6" presId="urn:microsoft.com/office/officeart/2005/8/layout/pList2"/>
    <dgm:cxn modelId="{03FCB4C5-6DBE-4361-8CC8-D8893730EAE6}" type="presOf" srcId="{3D479FA2-7F31-421A-ADF4-04B58E2EA141}" destId="{B564D90E-FCE8-4148-A723-4229005884E4}" srcOrd="0" destOrd="3" presId="urn:microsoft.com/office/officeart/2005/8/layout/pList2"/>
    <dgm:cxn modelId="{ED94C734-60E9-4FFE-8437-6B67A4DA5819}" type="presOf" srcId="{CBDFBBE1-A76C-41F0-91A3-5E37DAA7DCEE}" destId="{B564D90E-FCE8-4148-A723-4229005884E4}" srcOrd="0" destOrd="5" presId="urn:microsoft.com/office/officeart/2005/8/layout/pList2"/>
    <dgm:cxn modelId="{83B7EECB-61A0-4F9C-A9D0-123E710F227F}" srcId="{E79F0294-6A51-422E-9C88-C358A9B47C32}" destId="{47C79A90-2AF4-42E3-B396-BFA6E6F95D16}" srcOrd="0" destOrd="0" parTransId="{7744562C-743A-4F9D-BAD9-0A27FFAE644B}" sibTransId="{0EE94B5A-E61A-4F3E-BFDD-7033FC272238}"/>
    <dgm:cxn modelId="{A51FE657-2167-46A9-AFA8-10D0BE86AE54}" type="presOf" srcId="{674B3B81-ADF7-482C-8511-C5F3034EF088}" destId="{9486AD24-2802-4627-AFCB-19A02272BEFA}" srcOrd="0" destOrd="1" presId="urn:microsoft.com/office/officeart/2005/8/layout/pList2"/>
    <dgm:cxn modelId="{8472D067-CB86-4564-99AF-4BE116DE7F90}" type="presOf" srcId="{C40CBEDA-463D-450A-93D6-E49E9564E5DB}" destId="{C2449873-159F-43CD-9A41-6695B9782D24}" srcOrd="0" destOrd="0" presId="urn:microsoft.com/office/officeart/2005/8/layout/pList2"/>
    <dgm:cxn modelId="{303B507A-34F6-4288-8EED-3730DF88FD29}" type="presOf" srcId="{CABE92AC-CBC5-4BD0-8ED1-D2FD044BCFAE}" destId="{28E7C1DB-5C0F-43CA-ABCB-A10EAC30386D}" srcOrd="0" destOrd="4" presId="urn:microsoft.com/office/officeart/2005/8/layout/pList2"/>
    <dgm:cxn modelId="{B8201022-5693-4B47-BAA1-0E77731BBA4F}" srcId="{09E7F2B0-F31D-43CB-9DC8-5DA630A5293B}" destId="{8218490F-2E76-4032-8BEA-41C457DE2044}" srcOrd="2" destOrd="0" parTransId="{2E64EED5-3801-447E-98A1-7433D215C870}" sibTransId="{0B998D13-475C-40B6-9713-889ED0471957}"/>
    <dgm:cxn modelId="{AA74FC1C-0279-47CA-9730-626E7D75070C}" srcId="{E79F0294-6A51-422E-9C88-C358A9B47C32}" destId="{3D479FA2-7F31-421A-ADF4-04B58E2EA141}" srcOrd="2" destOrd="0" parTransId="{C902470C-AF08-47AE-BE7C-615DF8DEA606}" sibTransId="{996D722D-0EDF-4394-9146-718B4298926A}"/>
    <dgm:cxn modelId="{059CB395-C953-42F9-B2B2-9CFE8398CAC8}" srcId="{E79F0294-6A51-422E-9C88-C358A9B47C32}" destId="{2D929BFA-94EF-454B-A793-373C102A4C3C}" srcOrd="3" destOrd="0" parTransId="{0FE02640-1F87-435B-BA9A-93ED366F4DF6}" sibTransId="{4F8CCAC8-43F6-489D-B108-F767D8F9BCD2}"/>
    <dgm:cxn modelId="{D4E0171E-307A-4CD8-A062-4311EB58982F}" type="presOf" srcId="{B49B8ADF-6E52-4E7D-A901-828A635E00E4}" destId="{9486AD24-2802-4627-AFCB-19A02272BEFA}" srcOrd="0" destOrd="0" presId="urn:microsoft.com/office/officeart/2005/8/layout/pList2"/>
    <dgm:cxn modelId="{661444B4-B17E-421B-8B03-38E516884769}" srcId="{B49B8ADF-6E52-4E7D-A901-828A635E00E4}" destId="{5E3FEECF-B4C1-4246-9CA4-767DCE595A18}" srcOrd="1" destOrd="0" parTransId="{78443609-6BC3-4E3A-8AEC-662AA22F00AC}" sibTransId="{84CDFD15-F97B-4728-8150-994E78785403}"/>
    <dgm:cxn modelId="{C360F193-EAEC-4CF9-A9F8-62F1104032ED}" type="presOf" srcId="{2D929BFA-94EF-454B-A793-373C102A4C3C}" destId="{B564D90E-FCE8-4148-A723-4229005884E4}" srcOrd="0" destOrd="4" presId="urn:microsoft.com/office/officeart/2005/8/layout/pList2"/>
    <dgm:cxn modelId="{72B56790-4AE0-4888-B65B-111471D09E12}" type="presParOf" srcId="{0423A28B-6DDE-4DD6-A0E1-810912454DCF}" destId="{D510D39D-C805-4E38-97FB-1545068FD262}" srcOrd="0" destOrd="0" presId="urn:microsoft.com/office/officeart/2005/8/layout/pList2"/>
    <dgm:cxn modelId="{95DB944A-4DAF-4B4B-984D-68A92460DE9F}" type="presParOf" srcId="{0423A28B-6DDE-4DD6-A0E1-810912454DCF}" destId="{D12238F0-95E6-46A1-9C22-3363BCB41274}" srcOrd="1" destOrd="0" presId="urn:microsoft.com/office/officeart/2005/8/layout/pList2"/>
    <dgm:cxn modelId="{9B18E8D0-7D97-4DDA-A4A8-447719AACA43}" type="presParOf" srcId="{D12238F0-95E6-46A1-9C22-3363BCB41274}" destId="{B8BC8121-540A-4FE4-8760-B865B99D3C99}" srcOrd="0" destOrd="0" presId="urn:microsoft.com/office/officeart/2005/8/layout/pList2"/>
    <dgm:cxn modelId="{A0F0B63C-A82B-4E35-9922-CAB79447ECC5}" type="presParOf" srcId="{B8BC8121-540A-4FE4-8760-B865B99D3C99}" destId="{B564D90E-FCE8-4148-A723-4229005884E4}" srcOrd="0" destOrd="0" presId="urn:microsoft.com/office/officeart/2005/8/layout/pList2"/>
    <dgm:cxn modelId="{6C8810CF-D796-441A-B715-FAD2F9521A49}" type="presParOf" srcId="{B8BC8121-540A-4FE4-8760-B865B99D3C99}" destId="{69775B87-179B-4DAF-B203-64C0B3CA5C0D}" srcOrd="1" destOrd="0" presId="urn:microsoft.com/office/officeart/2005/8/layout/pList2"/>
    <dgm:cxn modelId="{79B52B40-09AD-4451-A4ED-938EFC81DACC}" type="presParOf" srcId="{B8BC8121-540A-4FE4-8760-B865B99D3C99}" destId="{29B76008-A735-4F3F-8364-6661E6714062}" srcOrd="2" destOrd="0" presId="urn:microsoft.com/office/officeart/2005/8/layout/pList2"/>
    <dgm:cxn modelId="{2623CDE3-2D56-41F6-8966-F0A8388909C1}" type="presParOf" srcId="{D12238F0-95E6-46A1-9C22-3363BCB41274}" destId="{C2449873-159F-43CD-9A41-6695B9782D24}" srcOrd="1" destOrd="0" presId="urn:microsoft.com/office/officeart/2005/8/layout/pList2"/>
    <dgm:cxn modelId="{A2F8911B-A3EC-4EB3-9BF0-365924393A0A}" type="presParOf" srcId="{D12238F0-95E6-46A1-9C22-3363BCB41274}" destId="{67ECA477-875A-4A8F-B6C7-48EDDC5CFF3A}" srcOrd="2" destOrd="0" presId="urn:microsoft.com/office/officeart/2005/8/layout/pList2"/>
    <dgm:cxn modelId="{DE510ED0-8221-499F-81D2-D5D91329C3C9}" type="presParOf" srcId="{67ECA477-875A-4A8F-B6C7-48EDDC5CFF3A}" destId="{28E7C1DB-5C0F-43CA-ABCB-A10EAC30386D}" srcOrd="0" destOrd="0" presId="urn:microsoft.com/office/officeart/2005/8/layout/pList2"/>
    <dgm:cxn modelId="{23A261A5-66A6-4458-8767-88468F972877}" type="presParOf" srcId="{67ECA477-875A-4A8F-B6C7-48EDDC5CFF3A}" destId="{CF79B3BD-194F-4240-899C-116CDFAA79C6}" srcOrd="1" destOrd="0" presId="urn:microsoft.com/office/officeart/2005/8/layout/pList2"/>
    <dgm:cxn modelId="{6E717FEC-35E4-40BC-AE6C-FAEFE9751644}" type="presParOf" srcId="{67ECA477-875A-4A8F-B6C7-48EDDC5CFF3A}" destId="{E5340D02-8DA8-48F3-829D-58DA050A6FC1}" srcOrd="2" destOrd="0" presId="urn:microsoft.com/office/officeart/2005/8/layout/pList2"/>
    <dgm:cxn modelId="{19D06EDE-9A3E-4136-B7D9-F64A9167AC9E}" type="presParOf" srcId="{D12238F0-95E6-46A1-9C22-3363BCB41274}" destId="{4FB6C60E-21CD-48CF-944C-8E5753AE0C7F}" srcOrd="3" destOrd="0" presId="urn:microsoft.com/office/officeart/2005/8/layout/pList2"/>
    <dgm:cxn modelId="{A662A523-B1B3-48FE-9BA5-AC94C3DD9BE3}" type="presParOf" srcId="{D12238F0-95E6-46A1-9C22-3363BCB41274}" destId="{1EF67F30-F15F-48F0-BAAC-B739B4D8BFBB}" srcOrd="4" destOrd="0" presId="urn:microsoft.com/office/officeart/2005/8/layout/pList2"/>
    <dgm:cxn modelId="{CE9230CE-DEF1-4E5A-B041-B8CA630C3C9C}" type="presParOf" srcId="{1EF67F30-F15F-48F0-BAAC-B739B4D8BFBB}" destId="{9486AD24-2802-4627-AFCB-19A02272BEFA}" srcOrd="0" destOrd="0" presId="urn:microsoft.com/office/officeart/2005/8/layout/pList2"/>
    <dgm:cxn modelId="{D007D8C2-80A0-4F27-B7D7-9DF308CF77A2}" type="presParOf" srcId="{1EF67F30-F15F-48F0-BAAC-B739B4D8BFBB}" destId="{FE9F56D6-191D-4E85-B070-2F6AA7BD4DCF}" srcOrd="1" destOrd="0" presId="urn:microsoft.com/office/officeart/2005/8/layout/pList2"/>
    <dgm:cxn modelId="{E592A277-695B-47A1-8942-C6FC48191D1F}" type="presParOf" srcId="{1EF67F30-F15F-48F0-BAAC-B739B4D8BFBB}" destId="{9FFE5563-E61C-4FAC-99FE-9D75496825FD}"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86686-D81D-4598-B03F-EDB2A7D12FC6}">
      <dsp:nvSpPr>
        <dsp:cNvPr id="0" name=""/>
        <dsp:cNvSpPr/>
      </dsp:nvSpPr>
      <dsp:spPr>
        <a:xfrm>
          <a:off x="0" y="0"/>
          <a:ext cx="9720262" cy="4022725"/>
        </a:xfrm>
        <a:prstGeom prst="roundRect">
          <a:avLst>
            <a:gd name="adj" fmla="val 8500"/>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3122082" numCol="1" spcCol="1270" anchor="t" anchorCtr="0">
          <a:noAutofit/>
        </a:bodyPr>
        <a:lstStyle/>
        <a:p>
          <a:pPr lvl="0" algn="l" defTabSz="1511300">
            <a:lnSpc>
              <a:spcPct val="90000"/>
            </a:lnSpc>
            <a:spcBef>
              <a:spcPct val="0"/>
            </a:spcBef>
            <a:spcAft>
              <a:spcPct val="35000"/>
            </a:spcAft>
          </a:pPr>
          <a:r>
            <a:rPr lang="en-US" sz="3400" kern="1200" dirty="0" smtClean="0"/>
            <a:t>GROUP (TWO OR MORE)</a:t>
          </a:r>
          <a:endParaRPr lang="en-US" sz="3400" kern="1200" dirty="0"/>
        </a:p>
      </dsp:txBody>
      <dsp:txXfrm>
        <a:off x="100148" y="100148"/>
        <a:ext cx="9519966" cy="3822429"/>
      </dsp:txXfrm>
    </dsp:sp>
    <dsp:sp modelId="{9713B22E-64D4-4F23-A4E6-2D23CD8D9523}">
      <dsp:nvSpPr>
        <dsp:cNvPr id="0" name=""/>
        <dsp:cNvSpPr/>
      </dsp:nvSpPr>
      <dsp:spPr>
        <a:xfrm>
          <a:off x="243006" y="1005681"/>
          <a:ext cx="1458039" cy="677165"/>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MEETINGS</a:t>
          </a:r>
          <a:endParaRPr lang="en-US" sz="1400" kern="1200" dirty="0"/>
        </a:p>
      </dsp:txBody>
      <dsp:txXfrm>
        <a:off x="263831" y="1026506"/>
        <a:ext cx="1416389" cy="635515"/>
      </dsp:txXfrm>
    </dsp:sp>
    <dsp:sp modelId="{AAAB7E94-1AE6-4340-80BB-120561B9030C}">
      <dsp:nvSpPr>
        <dsp:cNvPr id="0" name=""/>
        <dsp:cNvSpPr/>
      </dsp:nvSpPr>
      <dsp:spPr>
        <a:xfrm>
          <a:off x="243006" y="1717909"/>
          <a:ext cx="1458039" cy="677165"/>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GROUP THERAPY</a:t>
          </a:r>
          <a:endParaRPr lang="en-US" sz="1400" kern="1200" dirty="0"/>
        </a:p>
      </dsp:txBody>
      <dsp:txXfrm>
        <a:off x="263831" y="1738734"/>
        <a:ext cx="1416389" cy="635515"/>
      </dsp:txXfrm>
    </dsp:sp>
    <dsp:sp modelId="{4A0EBB61-AF29-48DD-BC7F-F94E6BF8207A}">
      <dsp:nvSpPr>
        <dsp:cNvPr id="0" name=""/>
        <dsp:cNvSpPr/>
      </dsp:nvSpPr>
      <dsp:spPr>
        <a:xfrm>
          <a:off x="243006" y="2430137"/>
          <a:ext cx="1458039" cy="677165"/>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FAMILY TEACHING</a:t>
          </a:r>
          <a:endParaRPr lang="en-US" sz="1400" kern="1200" dirty="0"/>
        </a:p>
      </dsp:txBody>
      <dsp:txXfrm>
        <a:off x="263831" y="2450962"/>
        <a:ext cx="1416389" cy="635515"/>
      </dsp:txXfrm>
    </dsp:sp>
    <dsp:sp modelId="{C8852A52-C64A-4FBF-9EDB-6D57E9E590E3}">
      <dsp:nvSpPr>
        <dsp:cNvPr id="0" name=""/>
        <dsp:cNvSpPr/>
      </dsp:nvSpPr>
      <dsp:spPr>
        <a:xfrm>
          <a:off x="243006" y="3142365"/>
          <a:ext cx="1458039" cy="677165"/>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EDUCATION</a:t>
          </a:r>
          <a:endParaRPr lang="en-US" sz="1400" kern="1200" dirty="0"/>
        </a:p>
      </dsp:txBody>
      <dsp:txXfrm>
        <a:off x="263831" y="3163190"/>
        <a:ext cx="1416389" cy="635515"/>
      </dsp:txXfrm>
    </dsp:sp>
    <dsp:sp modelId="{0055FABE-4024-43EC-9197-0BE0E057CBD3}">
      <dsp:nvSpPr>
        <dsp:cNvPr id="0" name=""/>
        <dsp:cNvSpPr/>
      </dsp:nvSpPr>
      <dsp:spPr>
        <a:xfrm>
          <a:off x="1944052" y="1005681"/>
          <a:ext cx="7533203" cy="2815907"/>
        </a:xfrm>
        <a:prstGeom prst="roundRect">
          <a:avLst>
            <a:gd name="adj" fmla="val 10500"/>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788101" numCol="1" spcCol="1270" anchor="t" anchorCtr="0">
          <a:noAutofit/>
        </a:bodyPr>
        <a:lstStyle/>
        <a:p>
          <a:pPr lvl="0" algn="l" defTabSz="1511300">
            <a:lnSpc>
              <a:spcPct val="90000"/>
            </a:lnSpc>
            <a:spcBef>
              <a:spcPct val="0"/>
            </a:spcBef>
            <a:spcAft>
              <a:spcPct val="35000"/>
            </a:spcAft>
          </a:pPr>
          <a:r>
            <a:rPr lang="en-US" sz="3400" kern="1200" dirty="0" smtClean="0"/>
            <a:t>INTERPERSONAL (ONE ON ONE)</a:t>
          </a:r>
          <a:endParaRPr lang="en-US" sz="3400" kern="1200" dirty="0"/>
        </a:p>
      </dsp:txBody>
      <dsp:txXfrm>
        <a:off x="2030651" y="1092280"/>
        <a:ext cx="7360005" cy="2642709"/>
      </dsp:txXfrm>
    </dsp:sp>
    <dsp:sp modelId="{2D0250EA-4D18-4300-AAD4-7B7427BA5626}">
      <dsp:nvSpPr>
        <dsp:cNvPr id="0" name=""/>
        <dsp:cNvSpPr/>
      </dsp:nvSpPr>
      <dsp:spPr>
        <a:xfrm>
          <a:off x="2132382" y="1991248"/>
          <a:ext cx="1506640" cy="379092"/>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ASSESSMENT</a:t>
          </a:r>
          <a:endParaRPr lang="en-US" sz="1400" kern="1200" dirty="0"/>
        </a:p>
      </dsp:txBody>
      <dsp:txXfrm>
        <a:off x="2144040" y="2002906"/>
        <a:ext cx="1483324" cy="355776"/>
      </dsp:txXfrm>
    </dsp:sp>
    <dsp:sp modelId="{4B44DAA8-A061-4CD4-8FDF-3BDFB75AA885}">
      <dsp:nvSpPr>
        <dsp:cNvPr id="0" name=""/>
        <dsp:cNvSpPr/>
      </dsp:nvSpPr>
      <dsp:spPr>
        <a:xfrm>
          <a:off x="2132382" y="2404478"/>
          <a:ext cx="1506640" cy="379092"/>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TEACHING</a:t>
          </a:r>
          <a:endParaRPr lang="en-US" sz="1400" kern="1200" dirty="0"/>
        </a:p>
      </dsp:txBody>
      <dsp:txXfrm>
        <a:off x="2144040" y="2416136"/>
        <a:ext cx="1483324" cy="355776"/>
      </dsp:txXfrm>
    </dsp:sp>
    <dsp:sp modelId="{FCC6C6E1-F9B0-4C1D-A1EF-E8B8353FA77D}">
      <dsp:nvSpPr>
        <dsp:cNvPr id="0" name=""/>
        <dsp:cNvSpPr/>
      </dsp:nvSpPr>
      <dsp:spPr>
        <a:xfrm>
          <a:off x="2132382" y="2817707"/>
          <a:ext cx="1506640" cy="379092"/>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EXPLAINING CARE</a:t>
          </a:r>
          <a:endParaRPr lang="en-US" sz="1400" kern="1200" dirty="0"/>
        </a:p>
      </dsp:txBody>
      <dsp:txXfrm>
        <a:off x="2144040" y="2829365"/>
        <a:ext cx="1483324" cy="355776"/>
      </dsp:txXfrm>
    </dsp:sp>
    <dsp:sp modelId="{6877F86F-B51B-4F36-BDC3-380808191BB2}">
      <dsp:nvSpPr>
        <dsp:cNvPr id="0" name=""/>
        <dsp:cNvSpPr/>
      </dsp:nvSpPr>
      <dsp:spPr>
        <a:xfrm>
          <a:off x="2132382" y="3230937"/>
          <a:ext cx="1506640" cy="379092"/>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COMFORT</a:t>
          </a:r>
          <a:endParaRPr lang="en-US" sz="1400" kern="1200" dirty="0"/>
        </a:p>
      </dsp:txBody>
      <dsp:txXfrm>
        <a:off x="2144040" y="3242595"/>
        <a:ext cx="1483324" cy="355776"/>
      </dsp:txXfrm>
    </dsp:sp>
    <dsp:sp modelId="{AA2A7DA1-4CA4-4EA1-ACD2-A2918B632C33}">
      <dsp:nvSpPr>
        <dsp:cNvPr id="0" name=""/>
        <dsp:cNvSpPr/>
      </dsp:nvSpPr>
      <dsp:spPr>
        <a:xfrm>
          <a:off x="3839503" y="2011362"/>
          <a:ext cx="5394745" cy="1609090"/>
        </a:xfrm>
        <a:prstGeom prst="roundRect">
          <a:avLst>
            <a:gd name="adj" fmla="val 10500"/>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908242" numCol="1" spcCol="1270" anchor="t" anchorCtr="0">
          <a:noAutofit/>
        </a:bodyPr>
        <a:lstStyle/>
        <a:p>
          <a:pPr lvl="0" algn="l" defTabSz="1511300">
            <a:lnSpc>
              <a:spcPct val="90000"/>
            </a:lnSpc>
            <a:spcBef>
              <a:spcPct val="0"/>
            </a:spcBef>
            <a:spcAft>
              <a:spcPct val="35000"/>
            </a:spcAft>
          </a:pPr>
          <a:r>
            <a:rPr lang="en-US" sz="3400" kern="1200" dirty="0" smtClean="0"/>
            <a:t>INTRAPERSONAL (INTERNAL)</a:t>
          </a:r>
          <a:endParaRPr lang="en-US" sz="3400" kern="1200" dirty="0"/>
        </a:p>
      </dsp:txBody>
      <dsp:txXfrm>
        <a:off x="3888988" y="2060847"/>
        <a:ext cx="5295775" cy="1510120"/>
      </dsp:txXfrm>
    </dsp:sp>
    <dsp:sp modelId="{3AE7B2E0-A1B3-474E-AD0F-23A340C50BDD}">
      <dsp:nvSpPr>
        <dsp:cNvPr id="0" name=""/>
        <dsp:cNvSpPr/>
      </dsp:nvSpPr>
      <dsp:spPr>
        <a:xfrm>
          <a:off x="3974372" y="2735453"/>
          <a:ext cx="2524967" cy="724090"/>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CONSTRUCTIVE</a:t>
          </a:r>
          <a:endParaRPr lang="en-US" sz="1400" kern="1200" dirty="0"/>
        </a:p>
      </dsp:txBody>
      <dsp:txXfrm>
        <a:off x="3996640" y="2757721"/>
        <a:ext cx="2480431" cy="679554"/>
      </dsp:txXfrm>
    </dsp:sp>
    <dsp:sp modelId="{061F0AF8-A031-4F67-8F43-E4E889CD6A9F}">
      <dsp:nvSpPr>
        <dsp:cNvPr id="0" name=""/>
        <dsp:cNvSpPr/>
      </dsp:nvSpPr>
      <dsp:spPr>
        <a:xfrm>
          <a:off x="6571173" y="2735453"/>
          <a:ext cx="2524967" cy="724090"/>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NEGATIVE</a:t>
          </a:r>
          <a:endParaRPr lang="en-US" sz="1400" kern="1200" dirty="0"/>
        </a:p>
      </dsp:txBody>
      <dsp:txXfrm>
        <a:off x="6593441" y="2757721"/>
        <a:ext cx="2480431" cy="679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E503E-1F5A-43D8-993A-F7AA1006A9EF}">
      <dsp:nvSpPr>
        <dsp:cNvPr id="0" name=""/>
        <dsp:cNvSpPr/>
      </dsp:nvSpPr>
      <dsp:spPr>
        <a:xfrm>
          <a:off x="2421" y="0"/>
          <a:ext cx="2538361" cy="4325379"/>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t" anchorCtr="1">
          <a:noAutofit/>
        </a:bodyPr>
        <a:lstStyle/>
        <a:p>
          <a:pPr lvl="0" algn="l" defTabSz="755650">
            <a:lnSpc>
              <a:spcPct val="90000"/>
            </a:lnSpc>
            <a:spcBef>
              <a:spcPct val="0"/>
            </a:spcBef>
            <a:spcAft>
              <a:spcPct val="35000"/>
            </a:spcAft>
          </a:pPr>
          <a:r>
            <a:rPr lang="en-US" sz="1700" kern="1200" dirty="0" smtClean="0"/>
            <a:t>Establish and maintain rapport and trust</a:t>
          </a:r>
          <a:endParaRPr lang="en-US" sz="1700" kern="1200" dirty="0"/>
        </a:p>
        <a:p>
          <a:pPr marL="114300" lvl="1" indent="-114300" algn="l" defTabSz="577850">
            <a:lnSpc>
              <a:spcPct val="90000"/>
            </a:lnSpc>
            <a:spcBef>
              <a:spcPct val="0"/>
            </a:spcBef>
            <a:spcAft>
              <a:spcPct val="15000"/>
            </a:spcAft>
            <a:buChar char="••"/>
          </a:pPr>
          <a:r>
            <a:rPr lang="en-US" sz="1300" kern="1200" dirty="0" smtClean="0"/>
            <a:t>Gather information needed for </a:t>
          </a:r>
          <a:r>
            <a:rPr lang="en-US" sz="1300" kern="1200" dirty="0" smtClean="0"/>
            <a:t>interview</a:t>
          </a:r>
          <a:endParaRPr lang="en-US" sz="1300" kern="1200" dirty="0"/>
        </a:p>
        <a:p>
          <a:pPr marL="114300" lvl="1" indent="-114300" algn="l" defTabSz="577850">
            <a:lnSpc>
              <a:spcPct val="90000"/>
            </a:lnSpc>
            <a:spcBef>
              <a:spcPct val="0"/>
            </a:spcBef>
            <a:spcAft>
              <a:spcPct val="15000"/>
            </a:spcAft>
            <a:buChar char="••"/>
          </a:pPr>
          <a:r>
            <a:rPr lang="en-US" sz="1300" kern="1200" dirty="0" smtClean="0"/>
            <a:t>Assure patient of confidentiality</a:t>
          </a:r>
          <a:endParaRPr lang="en-US" sz="1300" kern="1200" dirty="0"/>
        </a:p>
        <a:p>
          <a:pPr marL="114300" lvl="1" indent="-114300" algn="l" defTabSz="577850">
            <a:lnSpc>
              <a:spcPct val="90000"/>
            </a:lnSpc>
            <a:spcBef>
              <a:spcPct val="0"/>
            </a:spcBef>
            <a:spcAft>
              <a:spcPct val="15000"/>
            </a:spcAft>
            <a:buChar char="••"/>
          </a:pPr>
          <a:r>
            <a:rPr lang="en-US" sz="1300" kern="1200" dirty="0" smtClean="0"/>
            <a:t>Ensure privacy</a:t>
          </a:r>
          <a:endParaRPr lang="en-US" sz="1300" kern="1200" dirty="0"/>
        </a:p>
      </dsp:txBody>
      <dsp:txXfrm>
        <a:off x="2421" y="1730151"/>
        <a:ext cx="2538361" cy="1730151"/>
      </dsp:txXfrm>
    </dsp:sp>
    <dsp:sp modelId="{B1F94787-459C-42AC-AAD9-09CA0EF2426C}">
      <dsp:nvSpPr>
        <dsp:cNvPr id="0" name=""/>
        <dsp:cNvSpPr/>
      </dsp:nvSpPr>
      <dsp:spPr>
        <a:xfrm>
          <a:off x="551427" y="259522"/>
          <a:ext cx="1440351" cy="144035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50000"/>
              <a:hueOff val="0"/>
              <a:satOff val="0"/>
              <a:lumOff val="0"/>
              <a:alphaOff val="0"/>
              <a:shade val="35000"/>
              <a:satMod val="160000"/>
            </a:schemeClr>
          </a:contourClr>
        </a:sp3d>
      </dsp:spPr>
      <dsp:style>
        <a:lnRef idx="0">
          <a:scrgbClr r="0" g="0" b="0"/>
        </a:lnRef>
        <a:fillRef idx="1">
          <a:scrgbClr r="0" g="0" b="0"/>
        </a:fillRef>
        <a:effectRef idx="3">
          <a:scrgbClr r="0" g="0" b="0"/>
        </a:effectRef>
        <a:fontRef idx="minor"/>
      </dsp:style>
    </dsp:sp>
    <dsp:sp modelId="{AA69BD36-C5C8-4F96-80A4-1AE341F25A91}">
      <dsp:nvSpPr>
        <dsp:cNvPr id="0" name=""/>
        <dsp:cNvSpPr/>
      </dsp:nvSpPr>
      <dsp:spPr>
        <a:xfrm>
          <a:off x="2616934" y="0"/>
          <a:ext cx="2538361" cy="4325379"/>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t" anchorCtr="1">
          <a:noAutofit/>
        </a:bodyPr>
        <a:lstStyle/>
        <a:p>
          <a:pPr lvl="0" algn="l" defTabSz="755650">
            <a:lnSpc>
              <a:spcPct val="90000"/>
            </a:lnSpc>
            <a:spcBef>
              <a:spcPct val="0"/>
            </a:spcBef>
            <a:spcAft>
              <a:spcPct val="35000"/>
            </a:spcAft>
          </a:pPr>
          <a:r>
            <a:rPr lang="en-US" sz="1700" kern="1200" dirty="0" smtClean="0"/>
            <a:t>Communicate caring, ask questions, seek clarification</a:t>
          </a:r>
          <a:endParaRPr lang="en-US" sz="1700" kern="1200" dirty="0"/>
        </a:p>
        <a:p>
          <a:pPr marL="114300" lvl="1" indent="-114300" algn="l" defTabSz="577850">
            <a:lnSpc>
              <a:spcPct val="90000"/>
            </a:lnSpc>
            <a:spcBef>
              <a:spcPct val="0"/>
            </a:spcBef>
            <a:spcAft>
              <a:spcPct val="15000"/>
            </a:spcAft>
            <a:buChar char="••"/>
          </a:pPr>
          <a:r>
            <a:rPr lang="en-US" sz="1300" kern="1200" dirty="0" smtClean="0"/>
            <a:t>Explore cultural inhibitors and preferences</a:t>
          </a:r>
          <a:endParaRPr lang="en-US" sz="1300" kern="1200" dirty="0"/>
        </a:p>
      </dsp:txBody>
      <dsp:txXfrm>
        <a:off x="2616934" y="1730151"/>
        <a:ext cx="2538361" cy="1730151"/>
      </dsp:txXfrm>
    </dsp:sp>
    <dsp:sp modelId="{A6AD327F-7895-4428-A566-3C1B7005B079}">
      <dsp:nvSpPr>
        <dsp:cNvPr id="0" name=""/>
        <dsp:cNvSpPr/>
      </dsp:nvSpPr>
      <dsp:spPr>
        <a:xfrm>
          <a:off x="3165939" y="259522"/>
          <a:ext cx="1440351" cy="144035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50000"/>
              <a:hueOff val="0"/>
              <a:satOff val="0"/>
              <a:lumOff val="0"/>
              <a:alphaOff val="0"/>
              <a:shade val="35000"/>
              <a:satMod val="160000"/>
            </a:schemeClr>
          </a:contourClr>
        </a:sp3d>
      </dsp:spPr>
      <dsp:style>
        <a:lnRef idx="0">
          <a:scrgbClr r="0" g="0" b="0"/>
        </a:lnRef>
        <a:fillRef idx="1">
          <a:scrgbClr r="0" g="0" b="0"/>
        </a:fillRef>
        <a:effectRef idx="3">
          <a:scrgbClr r="0" g="0" b="0"/>
        </a:effectRef>
        <a:fontRef idx="minor"/>
      </dsp:style>
    </dsp:sp>
    <dsp:sp modelId="{DEA7BC67-A799-4FB8-A015-1DA831B5D993}">
      <dsp:nvSpPr>
        <dsp:cNvPr id="0" name=""/>
        <dsp:cNvSpPr/>
      </dsp:nvSpPr>
      <dsp:spPr>
        <a:xfrm>
          <a:off x="5231447" y="0"/>
          <a:ext cx="2538361" cy="4325379"/>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t" anchorCtr="1">
          <a:noAutofit/>
        </a:bodyPr>
        <a:lstStyle/>
        <a:p>
          <a:pPr lvl="0" algn="l" defTabSz="755650">
            <a:lnSpc>
              <a:spcPct val="90000"/>
            </a:lnSpc>
            <a:spcBef>
              <a:spcPct val="0"/>
            </a:spcBef>
            <a:spcAft>
              <a:spcPct val="35000"/>
            </a:spcAft>
          </a:pPr>
          <a:r>
            <a:rPr lang="en-US" sz="1700" kern="1200" dirty="0" smtClean="0"/>
            <a:t>Assist or allow patient to express concerns, thoughts</a:t>
          </a:r>
          <a:r>
            <a:rPr lang="en-US" sz="1700" kern="1200" smtClean="0"/>
            <a:t>, </a:t>
          </a:r>
          <a:r>
            <a:rPr lang="en-US" sz="1700" kern="1200" smtClean="0"/>
            <a:t>feelings</a:t>
          </a:r>
          <a:endParaRPr lang="en-US" sz="1700" kern="1200" dirty="0"/>
        </a:p>
        <a:p>
          <a:pPr marL="114300" lvl="1" indent="-114300" algn="l" defTabSz="577850">
            <a:lnSpc>
              <a:spcPct val="90000"/>
            </a:lnSpc>
            <a:spcBef>
              <a:spcPct val="0"/>
            </a:spcBef>
            <a:spcAft>
              <a:spcPct val="15000"/>
            </a:spcAft>
            <a:buChar char="••"/>
          </a:pPr>
          <a:r>
            <a:rPr lang="en-US" sz="1300" kern="1200" dirty="0" smtClean="0"/>
            <a:t>Clarify information provided</a:t>
          </a:r>
          <a:endParaRPr lang="en-US" sz="1300" kern="1200" dirty="0"/>
        </a:p>
        <a:p>
          <a:pPr marL="114300" lvl="1" indent="-114300" algn="l" defTabSz="577850">
            <a:lnSpc>
              <a:spcPct val="90000"/>
            </a:lnSpc>
            <a:spcBef>
              <a:spcPct val="0"/>
            </a:spcBef>
            <a:spcAft>
              <a:spcPct val="15000"/>
            </a:spcAft>
            <a:buChar char="••"/>
          </a:pPr>
          <a:r>
            <a:rPr lang="en-US" sz="1300" kern="1200" dirty="0" smtClean="0"/>
            <a:t>Make sure you hear and understand what the patient is communicating</a:t>
          </a:r>
          <a:endParaRPr lang="en-US" sz="1300" kern="1200" dirty="0"/>
        </a:p>
      </dsp:txBody>
      <dsp:txXfrm>
        <a:off x="5231447" y="1730151"/>
        <a:ext cx="2538361" cy="1730151"/>
      </dsp:txXfrm>
    </dsp:sp>
    <dsp:sp modelId="{44C2EA4F-01CD-4BC5-9449-1DACBFB46094}">
      <dsp:nvSpPr>
        <dsp:cNvPr id="0" name=""/>
        <dsp:cNvSpPr/>
      </dsp:nvSpPr>
      <dsp:spPr>
        <a:xfrm>
          <a:off x="5780452" y="259522"/>
          <a:ext cx="1440351" cy="144035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50000"/>
              <a:hueOff val="0"/>
              <a:satOff val="0"/>
              <a:lumOff val="0"/>
              <a:alphaOff val="0"/>
              <a:shade val="35000"/>
              <a:satMod val="160000"/>
            </a:schemeClr>
          </a:contourClr>
        </a:sp3d>
      </dsp:spPr>
      <dsp:style>
        <a:lnRef idx="0">
          <a:scrgbClr r="0" g="0" b="0"/>
        </a:lnRef>
        <a:fillRef idx="1">
          <a:scrgbClr r="0" g="0" b="0"/>
        </a:fillRef>
        <a:effectRef idx="3">
          <a:scrgbClr r="0" g="0" b="0"/>
        </a:effectRef>
        <a:fontRef idx="minor"/>
      </dsp:style>
    </dsp:sp>
    <dsp:sp modelId="{13EE3230-F659-45FE-9141-F183DF617F61}">
      <dsp:nvSpPr>
        <dsp:cNvPr id="0" name=""/>
        <dsp:cNvSpPr/>
      </dsp:nvSpPr>
      <dsp:spPr>
        <a:xfrm>
          <a:off x="7845960" y="0"/>
          <a:ext cx="2538361" cy="4325379"/>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t" anchorCtr="1">
          <a:noAutofit/>
        </a:bodyPr>
        <a:lstStyle/>
        <a:p>
          <a:pPr lvl="0" algn="l" defTabSz="755650">
            <a:lnSpc>
              <a:spcPct val="90000"/>
            </a:lnSpc>
            <a:spcBef>
              <a:spcPct val="0"/>
            </a:spcBef>
            <a:spcAft>
              <a:spcPct val="35000"/>
            </a:spcAft>
          </a:pPr>
          <a:r>
            <a:rPr lang="en-US" sz="1700" kern="1200" dirty="0" smtClean="0"/>
            <a:t>Summarize and conclude</a:t>
          </a:r>
          <a:endParaRPr lang="en-US" sz="1700" kern="1200" dirty="0"/>
        </a:p>
        <a:p>
          <a:pPr marL="114300" lvl="1" indent="-114300" algn="l" defTabSz="577850">
            <a:lnSpc>
              <a:spcPct val="90000"/>
            </a:lnSpc>
            <a:spcBef>
              <a:spcPct val="0"/>
            </a:spcBef>
            <a:spcAft>
              <a:spcPct val="15000"/>
            </a:spcAft>
            <a:buChar char="••"/>
          </a:pPr>
          <a:r>
            <a:rPr lang="en-US" sz="1300" kern="1200" dirty="0" smtClean="0"/>
            <a:t>Assure patient of </a:t>
          </a:r>
          <a:r>
            <a:rPr lang="en-US" sz="1300" kern="1200" dirty="0" smtClean="0"/>
            <a:t>confidentiality again</a:t>
          </a:r>
          <a:endParaRPr lang="en-US" sz="1300" kern="1200" dirty="0"/>
        </a:p>
        <a:p>
          <a:pPr marL="114300" lvl="1" indent="-114300" algn="l" defTabSz="577850">
            <a:lnSpc>
              <a:spcPct val="90000"/>
            </a:lnSpc>
            <a:spcBef>
              <a:spcPct val="0"/>
            </a:spcBef>
            <a:spcAft>
              <a:spcPct val="15000"/>
            </a:spcAft>
            <a:buChar char="••"/>
          </a:pPr>
          <a:r>
            <a:rPr lang="en-US" sz="1300" kern="1200" dirty="0" smtClean="0"/>
            <a:t>Sum up, explain next steps, conclude</a:t>
          </a:r>
          <a:endParaRPr lang="en-US" sz="1300" kern="1200" dirty="0"/>
        </a:p>
      </dsp:txBody>
      <dsp:txXfrm>
        <a:off x="7845960" y="1730151"/>
        <a:ext cx="2538361" cy="1730151"/>
      </dsp:txXfrm>
    </dsp:sp>
    <dsp:sp modelId="{41C81952-4EB7-4263-83B7-F96EE0A4A13C}">
      <dsp:nvSpPr>
        <dsp:cNvPr id="0" name=""/>
        <dsp:cNvSpPr/>
      </dsp:nvSpPr>
      <dsp:spPr>
        <a:xfrm>
          <a:off x="8394965" y="259522"/>
          <a:ext cx="1440351" cy="144035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50000"/>
              <a:hueOff val="0"/>
              <a:satOff val="0"/>
              <a:lumOff val="0"/>
              <a:alphaOff val="0"/>
              <a:shade val="35000"/>
              <a:satMod val="160000"/>
            </a:schemeClr>
          </a:contourClr>
        </a:sp3d>
      </dsp:spPr>
      <dsp:style>
        <a:lnRef idx="0">
          <a:scrgbClr r="0" g="0" b="0"/>
        </a:lnRef>
        <a:fillRef idx="1">
          <a:scrgbClr r="0" g="0" b="0"/>
        </a:fillRef>
        <a:effectRef idx="3">
          <a:scrgbClr r="0" g="0" b="0"/>
        </a:effectRef>
        <a:fontRef idx="minor"/>
      </dsp:style>
    </dsp:sp>
    <dsp:sp modelId="{8C7954C1-70C3-4CBC-9AA7-0EA8F06742A1}">
      <dsp:nvSpPr>
        <dsp:cNvPr id="0" name=""/>
        <dsp:cNvSpPr/>
      </dsp:nvSpPr>
      <dsp:spPr>
        <a:xfrm>
          <a:off x="415469" y="3460303"/>
          <a:ext cx="9555804" cy="648806"/>
        </a:xfrm>
        <a:prstGeom prst="leftRightArrow">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6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1DF7A-C4E8-4A2F-AD6C-6995288ED52A}">
      <dsp:nvSpPr>
        <dsp:cNvPr id="0" name=""/>
        <dsp:cNvSpPr/>
      </dsp:nvSpPr>
      <dsp:spPr>
        <a:xfrm>
          <a:off x="3298974" y="0"/>
          <a:ext cx="942564" cy="569649"/>
        </a:xfrm>
        <a:prstGeom prst="trapezoid">
          <a:avLst>
            <a:gd name="adj" fmla="val 8273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Transcendence</a:t>
          </a:r>
          <a:endParaRPr lang="en-US" sz="1200" kern="1200" dirty="0"/>
        </a:p>
      </dsp:txBody>
      <dsp:txXfrm>
        <a:off x="3298974" y="0"/>
        <a:ext cx="942564" cy="569649"/>
      </dsp:txXfrm>
    </dsp:sp>
    <dsp:sp modelId="{BA92783B-5E3B-4EE0-A47A-5D00B7FE49D5}">
      <dsp:nvSpPr>
        <dsp:cNvPr id="0" name=""/>
        <dsp:cNvSpPr/>
      </dsp:nvSpPr>
      <dsp:spPr>
        <a:xfrm>
          <a:off x="2827692" y="569649"/>
          <a:ext cx="1885128" cy="569649"/>
        </a:xfrm>
        <a:prstGeom prst="trapezoid">
          <a:avLst>
            <a:gd name="adj" fmla="val 8273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Self actualization</a:t>
          </a:r>
          <a:endParaRPr lang="en-US" sz="1200" kern="1200" dirty="0"/>
        </a:p>
      </dsp:txBody>
      <dsp:txXfrm>
        <a:off x="3157590" y="569649"/>
        <a:ext cx="1225333" cy="569649"/>
      </dsp:txXfrm>
    </dsp:sp>
    <dsp:sp modelId="{5B45BC4A-BE05-4DCB-A72F-A4EA55FB10F2}">
      <dsp:nvSpPr>
        <dsp:cNvPr id="0" name=""/>
        <dsp:cNvSpPr/>
      </dsp:nvSpPr>
      <dsp:spPr>
        <a:xfrm>
          <a:off x="2356410" y="1139299"/>
          <a:ext cx="2827692" cy="569649"/>
        </a:xfrm>
        <a:prstGeom prst="trapezoid">
          <a:avLst>
            <a:gd name="adj" fmla="val 8273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Aesthetic</a:t>
          </a:r>
          <a:endParaRPr lang="en-US" sz="1200" kern="1200" dirty="0"/>
        </a:p>
      </dsp:txBody>
      <dsp:txXfrm>
        <a:off x="2851256" y="1139299"/>
        <a:ext cx="1838000" cy="569649"/>
      </dsp:txXfrm>
    </dsp:sp>
    <dsp:sp modelId="{76A2A18E-0349-415C-906D-7C794478E23F}">
      <dsp:nvSpPr>
        <dsp:cNvPr id="0" name=""/>
        <dsp:cNvSpPr/>
      </dsp:nvSpPr>
      <dsp:spPr>
        <a:xfrm>
          <a:off x="1885128" y="1708949"/>
          <a:ext cx="3770257" cy="569649"/>
        </a:xfrm>
        <a:prstGeom prst="trapezoid">
          <a:avLst>
            <a:gd name="adj" fmla="val 8273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Cognitive</a:t>
          </a:r>
          <a:endParaRPr lang="en-US" sz="1200" kern="1200" dirty="0"/>
        </a:p>
      </dsp:txBody>
      <dsp:txXfrm>
        <a:off x="2544923" y="1708949"/>
        <a:ext cx="2450667" cy="569649"/>
      </dsp:txXfrm>
    </dsp:sp>
    <dsp:sp modelId="{B649700F-EDE0-4976-90E7-4B8F84D7B57F}">
      <dsp:nvSpPr>
        <dsp:cNvPr id="0" name=""/>
        <dsp:cNvSpPr/>
      </dsp:nvSpPr>
      <dsp:spPr>
        <a:xfrm>
          <a:off x="1413846" y="2278598"/>
          <a:ext cx="4712821" cy="569649"/>
        </a:xfrm>
        <a:prstGeom prst="trapezoid">
          <a:avLst>
            <a:gd name="adj" fmla="val 8273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Self esteem</a:t>
          </a:r>
          <a:endParaRPr lang="en-US" sz="1200" kern="1200" dirty="0"/>
        </a:p>
      </dsp:txBody>
      <dsp:txXfrm>
        <a:off x="2238590" y="2278598"/>
        <a:ext cx="3063333" cy="569649"/>
      </dsp:txXfrm>
    </dsp:sp>
    <dsp:sp modelId="{69CE57A9-86DB-45BD-99E3-30D96FBC3F8D}">
      <dsp:nvSpPr>
        <dsp:cNvPr id="0" name=""/>
        <dsp:cNvSpPr/>
      </dsp:nvSpPr>
      <dsp:spPr>
        <a:xfrm>
          <a:off x="942564" y="2848248"/>
          <a:ext cx="5655385" cy="569649"/>
        </a:xfrm>
        <a:prstGeom prst="trapezoid">
          <a:avLst>
            <a:gd name="adj" fmla="val 8273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Love and belonging</a:t>
          </a:r>
          <a:endParaRPr lang="en-US" sz="1200" kern="1200" dirty="0"/>
        </a:p>
      </dsp:txBody>
      <dsp:txXfrm>
        <a:off x="1932256" y="2848248"/>
        <a:ext cx="3676000" cy="569649"/>
      </dsp:txXfrm>
    </dsp:sp>
    <dsp:sp modelId="{213A7743-9613-4459-B65C-E401B2FD5781}">
      <dsp:nvSpPr>
        <dsp:cNvPr id="0" name=""/>
        <dsp:cNvSpPr/>
      </dsp:nvSpPr>
      <dsp:spPr>
        <a:xfrm>
          <a:off x="471282" y="3417898"/>
          <a:ext cx="6597949" cy="569649"/>
        </a:xfrm>
        <a:prstGeom prst="trapezoid">
          <a:avLst>
            <a:gd name="adj" fmla="val 8273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Safety</a:t>
          </a:r>
          <a:endParaRPr lang="en-US" sz="1200" kern="1200" dirty="0"/>
        </a:p>
      </dsp:txBody>
      <dsp:txXfrm>
        <a:off x="1625923" y="3417898"/>
        <a:ext cx="4288667" cy="569649"/>
      </dsp:txXfrm>
    </dsp:sp>
    <dsp:sp modelId="{FA4E5CBF-2491-40CA-A116-C168B4A861AE}">
      <dsp:nvSpPr>
        <dsp:cNvPr id="0" name=""/>
        <dsp:cNvSpPr/>
      </dsp:nvSpPr>
      <dsp:spPr>
        <a:xfrm>
          <a:off x="0" y="3987548"/>
          <a:ext cx="7540514" cy="569649"/>
        </a:xfrm>
        <a:prstGeom prst="trapezoid">
          <a:avLst>
            <a:gd name="adj" fmla="val 8273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Physiological</a:t>
          </a:r>
          <a:endParaRPr lang="en-US" sz="1200" kern="1200" dirty="0"/>
        </a:p>
      </dsp:txBody>
      <dsp:txXfrm>
        <a:off x="1319589" y="3987548"/>
        <a:ext cx="4901334" cy="5696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8B000-85B1-4FA0-B1CD-658770395B0A}">
      <dsp:nvSpPr>
        <dsp:cNvPr id="0" name=""/>
        <dsp:cNvSpPr/>
      </dsp:nvSpPr>
      <dsp:spPr>
        <a:xfrm>
          <a:off x="2208305" y="0"/>
          <a:ext cx="630944" cy="569649"/>
        </a:xfrm>
        <a:prstGeom prst="trapezoid">
          <a:avLst>
            <a:gd name="adj" fmla="val 5538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Spiritual distress</a:t>
          </a:r>
          <a:endParaRPr lang="en-US" sz="1400" kern="1200" dirty="0"/>
        </a:p>
      </dsp:txBody>
      <dsp:txXfrm>
        <a:off x="2208305" y="0"/>
        <a:ext cx="630944" cy="569649"/>
      </dsp:txXfrm>
    </dsp:sp>
    <dsp:sp modelId="{7B14B04C-7AD4-4F47-91DC-FC8D5E779C89}">
      <dsp:nvSpPr>
        <dsp:cNvPr id="0" name=""/>
        <dsp:cNvSpPr/>
      </dsp:nvSpPr>
      <dsp:spPr>
        <a:xfrm>
          <a:off x="1892833" y="569649"/>
          <a:ext cx="1261888" cy="569649"/>
        </a:xfrm>
        <a:prstGeom prst="trapezoid">
          <a:avLst>
            <a:gd name="adj" fmla="val 5538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2113664" y="569649"/>
        <a:ext cx="820227" cy="569649"/>
      </dsp:txXfrm>
    </dsp:sp>
    <dsp:sp modelId="{28F4BF91-0D71-44D9-A38F-293609C3ED51}">
      <dsp:nvSpPr>
        <dsp:cNvPr id="0" name=""/>
        <dsp:cNvSpPr/>
      </dsp:nvSpPr>
      <dsp:spPr>
        <a:xfrm>
          <a:off x="1577361" y="1139299"/>
          <a:ext cx="1892833" cy="569649"/>
        </a:xfrm>
        <a:prstGeom prst="trapezoid">
          <a:avLst>
            <a:gd name="adj" fmla="val 5538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1908607" y="1139299"/>
        <a:ext cx="1230341" cy="569649"/>
      </dsp:txXfrm>
    </dsp:sp>
    <dsp:sp modelId="{8259E7B5-192D-4895-AF55-EAA770F7D918}">
      <dsp:nvSpPr>
        <dsp:cNvPr id="0" name=""/>
        <dsp:cNvSpPr/>
      </dsp:nvSpPr>
      <dsp:spPr>
        <a:xfrm>
          <a:off x="1261889" y="1708948"/>
          <a:ext cx="2523777" cy="569649"/>
        </a:xfrm>
        <a:prstGeom prst="trapezoid">
          <a:avLst>
            <a:gd name="adj" fmla="val 5538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Impaired memory</a:t>
          </a:r>
          <a:endParaRPr lang="en-US" sz="1400" kern="1200" dirty="0"/>
        </a:p>
      </dsp:txBody>
      <dsp:txXfrm>
        <a:off x="1703550" y="1708948"/>
        <a:ext cx="1640455" cy="569649"/>
      </dsp:txXfrm>
    </dsp:sp>
    <dsp:sp modelId="{DB10BA85-7FEB-42E6-8361-B5097DE1C82E}">
      <dsp:nvSpPr>
        <dsp:cNvPr id="0" name=""/>
        <dsp:cNvSpPr/>
      </dsp:nvSpPr>
      <dsp:spPr>
        <a:xfrm>
          <a:off x="946416" y="2278598"/>
          <a:ext cx="3154722" cy="569649"/>
        </a:xfrm>
        <a:prstGeom prst="trapezoid">
          <a:avLst>
            <a:gd name="adj" fmla="val 5538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Social isolation</a:t>
          </a:r>
          <a:endParaRPr lang="en-US" sz="1400" kern="1200" dirty="0"/>
        </a:p>
      </dsp:txBody>
      <dsp:txXfrm>
        <a:off x="1498493" y="2278598"/>
        <a:ext cx="2050569" cy="569649"/>
      </dsp:txXfrm>
    </dsp:sp>
    <dsp:sp modelId="{408495ED-681C-456F-A965-56E76C44FFFA}">
      <dsp:nvSpPr>
        <dsp:cNvPr id="0" name=""/>
        <dsp:cNvSpPr/>
      </dsp:nvSpPr>
      <dsp:spPr>
        <a:xfrm>
          <a:off x="630944" y="2848248"/>
          <a:ext cx="3785666" cy="569649"/>
        </a:xfrm>
        <a:prstGeom prst="trapezoid">
          <a:avLst>
            <a:gd name="adj" fmla="val 5538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Risk for impaired attachment</a:t>
          </a:r>
          <a:endParaRPr lang="en-US" sz="1400" kern="1200" dirty="0"/>
        </a:p>
      </dsp:txBody>
      <dsp:txXfrm>
        <a:off x="1293436" y="2848248"/>
        <a:ext cx="2460683" cy="569649"/>
      </dsp:txXfrm>
    </dsp:sp>
    <dsp:sp modelId="{8FB6ABB0-AE35-41C0-A11B-37602A81ED10}">
      <dsp:nvSpPr>
        <dsp:cNvPr id="0" name=""/>
        <dsp:cNvSpPr/>
      </dsp:nvSpPr>
      <dsp:spPr>
        <a:xfrm>
          <a:off x="315472" y="3417897"/>
          <a:ext cx="4416611" cy="569649"/>
        </a:xfrm>
        <a:prstGeom prst="trapezoid">
          <a:avLst>
            <a:gd name="adj" fmla="val 5538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Risk for falls</a:t>
          </a:r>
          <a:endParaRPr lang="en-US" sz="1400" kern="1200" dirty="0"/>
        </a:p>
      </dsp:txBody>
      <dsp:txXfrm>
        <a:off x="1088379" y="3417897"/>
        <a:ext cx="2870797" cy="569649"/>
      </dsp:txXfrm>
    </dsp:sp>
    <dsp:sp modelId="{1E588046-643D-49A4-903F-FD143612EEE7}">
      <dsp:nvSpPr>
        <dsp:cNvPr id="0" name=""/>
        <dsp:cNvSpPr/>
      </dsp:nvSpPr>
      <dsp:spPr>
        <a:xfrm>
          <a:off x="0" y="3987547"/>
          <a:ext cx="5047555" cy="569649"/>
        </a:xfrm>
        <a:prstGeom prst="trapezoid">
          <a:avLst>
            <a:gd name="adj" fmla="val 5538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Impaired gas exchange</a:t>
          </a:r>
          <a:endParaRPr lang="en-US" sz="1400" kern="1200" dirty="0"/>
        </a:p>
      </dsp:txBody>
      <dsp:txXfrm>
        <a:off x="883322" y="3987547"/>
        <a:ext cx="3280911" cy="5696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37BD4-F8CC-4ECB-B0FB-3A001B6E7EFD}">
      <dsp:nvSpPr>
        <dsp:cNvPr id="0" name=""/>
        <dsp:cNvSpPr/>
      </dsp:nvSpPr>
      <dsp:spPr>
        <a:xfrm>
          <a:off x="1981067" y="0"/>
          <a:ext cx="792427" cy="670454"/>
        </a:xfrm>
        <a:prstGeom prst="trapezoid">
          <a:avLst>
            <a:gd name="adj" fmla="val 5909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kern="1200" dirty="0"/>
        </a:p>
      </dsp:txBody>
      <dsp:txXfrm>
        <a:off x="1981067" y="0"/>
        <a:ext cx="792427" cy="670454"/>
      </dsp:txXfrm>
    </dsp:sp>
    <dsp:sp modelId="{F5DB947C-96CB-4539-8375-69DF420916C1}">
      <dsp:nvSpPr>
        <dsp:cNvPr id="0" name=""/>
        <dsp:cNvSpPr/>
      </dsp:nvSpPr>
      <dsp:spPr>
        <a:xfrm>
          <a:off x="1584853" y="670454"/>
          <a:ext cx="1584854" cy="670454"/>
        </a:xfrm>
        <a:prstGeom prst="trapezoid">
          <a:avLst>
            <a:gd name="adj" fmla="val 5909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Patient modifies injection technique to compensate for decreasing fine motor control</a:t>
          </a:r>
          <a:endParaRPr lang="en-US" sz="1000" kern="1200" dirty="0"/>
        </a:p>
      </dsp:txBody>
      <dsp:txXfrm>
        <a:off x="1862203" y="670454"/>
        <a:ext cx="1030155" cy="670454"/>
      </dsp:txXfrm>
    </dsp:sp>
    <dsp:sp modelId="{80C814E2-74BC-4BCE-ABBC-3A6F3EF1ED06}">
      <dsp:nvSpPr>
        <dsp:cNvPr id="0" name=""/>
        <dsp:cNvSpPr/>
      </dsp:nvSpPr>
      <dsp:spPr>
        <a:xfrm>
          <a:off x="1188640" y="1340908"/>
          <a:ext cx="2377281" cy="670454"/>
        </a:xfrm>
        <a:prstGeom prst="trapezoid">
          <a:avLst>
            <a:gd name="adj" fmla="val 5909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Patient tracks blood sugars and correlates diet to glucose changes</a:t>
          </a:r>
          <a:endParaRPr lang="en-US" sz="1000" kern="1200" dirty="0"/>
        </a:p>
      </dsp:txBody>
      <dsp:txXfrm>
        <a:off x="1604664" y="1340908"/>
        <a:ext cx="1545232" cy="670454"/>
      </dsp:txXfrm>
    </dsp:sp>
    <dsp:sp modelId="{4F333B9E-10AB-4E83-850C-9ADF0B187E3B}">
      <dsp:nvSpPr>
        <dsp:cNvPr id="0" name=""/>
        <dsp:cNvSpPr/>
      </dsp:nvSpPr>
      <dsp:spPr>
        <a:xfrm>
          <a:off x="792426" y="2011362"/>
          <a:ext cx="3169708" cy="670454"/>
        </a:xfrm>
        <a:prstGeom prst="trapezoid">
          <a:avLst>
            <a:gd name="adj" fmla="val 5909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Patient seeks out group therapy to increase support for wellness restoration</a:t>
          </a:r>
          <a:endParaRPr lang="en-US" sz="1000" kern="1200" dirty="0"/>
        </a:p>
      </dsp:txBody>
      <dsp:txXfrm>
        <a:off x="1347125" y="2011362"/>
        <a:ext cx="2060310" cy="670454"/>
      </dsp:txXfrm>
    </dsp:sp>
    <dsp:sp modelId="{F4BFFF2E-C520-4872-A3C6-55816CCED908}">
      <dsp:nvSpPr>
        <dsp:cNvPr id="0" name=""/>
        <dsp:cNvSpPr/>
      </dsp:nvSpPr>
      <dsp:spPr>
        <a:xfrm>
          <a:off x="396213" y="2681816"/>
          <a:ext cx="3962135" cy="670454"/>
        </a:xfrm>
        <a:prstGeom prst="trapezoid">
          <a:avLst>
            <a:gd name="adj" fmla="val 5909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Patient can explain expected effect of medication</a:t>
          </a:r>
          <a:endParaRPr lang="en-US" sz="1000" kern="1200" dirty="0"/>
        </a:p>
      </dsp:txBody>
      <dsp:txXfrm>
        <a:off x="1089587" y="2681816"/>
        <a:ext cx="2575387" cy="670454"/>
      </dsp:txXfrm>
    </dsp:sp>
    <dsp:sp modelId="{874E19ED-9066-4612-BF75-818E29DF330C}">
      <dsp:nvSpPr>
        <dsp:cNvPr id="0" name=""/>
        <dsp:cNvSpPr/>
      </dsp:nvSpPr>
      <dsp:spPr>
        <a:xfrm>
          <a:off x="0" y="3352270"/>
          <a:ext cx="4754562" cy="670454"/>
        </a:xfrm>
        <a:prstGeom prst="trapezoid">
          <a:avLst>
            <a:gd name="adj" fmla="val 5909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Patient can recall names and dosages of medications</a:t>
          </a:r>
          <a:endParaRPr lang="en-US" sz="1000" kern="1200" dirty="0"/>
        </a:p>
      </dsp:txBody>
      <dsp:txXfrm>
        <a:off x="832048" y="3352270"/>
        <a:ext cx="3090465" cy="6704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0D39D-C805-4E38-97FB-1545068FD262}">
      <dsp:nvSpPr>
        <dsp:cNvPr id="0" name=""/>
        <dsp:cNvSpPr/>
      </dsp:nvSpPr>
      <dsp:spPr>
        <a:xfrm>
          <a:off x="0" y="0"/>
          <a:ext cx="8228550" cy="2214320"/>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B76008-A735-4F3F-8364-6661E6714062}">
      <dsp:nvSpPr>
        <dsp:cNvPr id="0" name=""/>
        <dsp:cNvSpPr/>
      </dsp:nvSpPr>
      <dsp:spPr>
        <a:xfrm>
          <a:off x="246856" y="295242"/>
          <a:ext cx="2417136" cy="1623834"/>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4D90E-FCE8-4148-A723-4229005884E4}">
      <dsp:nvSpPr>
        <dsp:cNvPr id="0" name=""/>
        <dsp:cNvSpPr/>
      </dsp:nvSpPr>
      <dsp:spPr>
        <a:xfrm rot="10800000">
          <a:off x="246856" y="2214320"/>
          <a:ext cx="2417136" cy="2706391"/>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lvl="0" algn="l" defTabSz="1155700">
            <a:lnSpc>
              <a:spcPct val="90000"/>
            </a:lnSpc>
            <a:spcBef>
              <a:spcPct val="0"/>
            </a:spcBef>
            <a:spcAft>
              <a:spcPct val="35000"/>
            </a:spcAft>
          </a:pPr>
          <a:r>
            <a:rPr lang="en-US" sz="2600" kern="1200" dirty="0" smtClean="0"/>
            <a:t>Cognitive</a:t>
          </a:r>
          <a:endParaRPr lang="en-US" sz="2600" kern="1200" dirty="0"/>
        </a:p>
        <a:p>
          <a:pPr marL="228600" lvl="1" indent="-228600" algn="l" defTabSz="889000">
            <a:lnSpc>
              <a:spcPct val="90000"/>
            </a:lnSpc>
            <a:spcBef>
              <a:spcPct val="0"/>
            </a:spcBef>
            <a:spcAft>
              <a:spcPct val="15000"/>
            </a:spcAft>
            <a:buChar char="••"/>
          </a:pPr>
          <a:r>
            <a:rPr lang="en-US" sz="2000" kern="1200" dirty="0" smtClean="0"/>
            <a:t>Remembering</a:t>
          </a:r>
          <a:endParaRPr lang="en-US" sz="2000" kern="1200" dirty="0"/>
        </a:p>
        <a:p>
          <a:pPr marL="228600" lvl="1" indent="-228600" algn="l" defTabSz="889000">
            <a:lnSpc>
              <a:spcPct val="90000"/>
            </a:lnSpc>
            <a:spcBef>
              <a:spcPct val="0"/>
            </a:spcBef>
            <a:spcAft>
              <a:spcPct val="15000"/>
            </a:spcAft>
            <a:buChar char="••"/>
          </a:pPr>
          <a:r>
            <a:rPr lang="en-US" sz="2000" kern="1200" dirty="0" smtClean="0"/>
            <a:t>Understanding</a:t>
          </a:r>
          <a:endParaRPr lang="en-US" sz="2000" kern="1200" dirty="0"/>
        </a:p>
        <a:p>
          <a:pPr marL="228600" lvl="1" indent="-228600" algn="l" defTabSz="889000">
            <a:lnSpc>
              <a:spcPct val="90000"/>
            </a:lnSpc>
            <a:spcBef>
              <a:spcPct val="0"/>
            </a:spcBef>
            <a:spcAft>
              <a:spcPct val="15000"/>
            </a:spcAft>
            <a:buChar char="••"/>
          </a:pPr>
          <a:r>
            <a:rPr lang="en-US" sz="2000" kern="1200" dirty="0" smtClean="0"/>
            <a:t>Applying</a:t>
          </a:r>
          <a:endParaRPr lang="en-US" sz="2000" kern="1200" dirty="0"/>
        </a:p>
        <a:p>
          <a:pPr marL="228600" lvl="1" indent="-228600" algn="l" defTabSz="889000">
            <a:lnSpc>
              <a:spcPct val="90000"/>
            </a:lnSpc>
            <a:spcBef>
              <a:spcPct val="0"/>
            </a:spcBef>
            <a:spcAft>
              <a:spcPct val="15000"/>
            </a:spcAft>
            <a:buChar char="••"/>
          </a:pPr>
          <a:r>
            <a:rPr lang="en-US" sz="2000" kern="1200" dirty="0" smtClean="0"/>
            <a:t>Analyzing</a:t>
          </a:r>
          <a:endParaRPr lang="en-US" sz="2000" kern="1200" dirty="0"/>
        </a:p>
        <a:p>
          <a:pPr marL="228600" lvl="1" indent="-228600" algn="l" defTabSz="889000">
            <a:lnSpc>
              <a:spcPct val="90000"/>
            </a:lnSpc>
            <a:spcBef>
              <a:spcPct val="0"/>
            </a:spcBef>
            <a:spcAft>
              <a:spcPct val="15000"/>
            </a:spcAft>
            <a:buChar char="••"/>
          </a:pPr>
          <a:r>
            <a:rPr lang="en-US" sz="2000" kern="1200" dirty="0" smtClean="0"/>
            <a:t>Evaluating</a:t>
          </a:r>
          <a:endParaRPr lang="en-US" sz="2000" kern="1200" dirty="0"/>
        </a:p>
        <a:p>
          <a:pPr marL="228600" lvl="1" indent="-228600" algn="l" defTabSz="889000">
            <a:lnSpc>
              <a:spcPct val="90000"/>
            </a:lnSpc>
            <a:spcBef>
              <a:spcPct val="0"/>
            </a:spcBef>
            <a:spcAft>
              <a:spcPct val="15000"/>
            </a:spcAft>
            <a:buChar char="••"/>
          </a:pPr>
          <a:r>
            <a:rPr lang="en-US" sz="2000" kern="1200" dirty="0" smtClean="0"/>
            <a:t>Creating</a:t>
          </a:r>
          <a:endParaRPr lang="en-US" sz="2000" kern="1200" dirty="0"/>
        </a:p>
      </dsp:txBody>
      <dsp:txXfrm rot="10800000">
        <a:off x="321191" y="2214320"/>
        <a:ext cx="2268466" cy="2632056"/>
      </dsp:txXfrm>
    </dsp:sp>
    <dsp:sp modelId="{E5340D02-8DA8-48F3-829D-58DA050A6FC1}">
      <dsp:nvSpPr>
        <dsp:cNvPr id="0" name=""/>
        <dsp:cNvSpPr/>
      </dsp:nvSpPr>
      <dsp:spPr>
        <a:xfrm>
          <a:off x="2905706" y="295242"/>
          <a:ext cx="2417136" cy="1623834"/>
        </a:xfrm>
        <a:prstGeom prst="roundRect">
          <a:avLst>
            <a:gd name="adj" fmla="val 10000"/>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E7C1DB-5C0F-43CA-ABCB-A10EAC30386D}">
      <dsp:nvSpPr>
        <dsp:cNvPr id="0" name=""/>
        <dsp:cNvSpPr/>
      </dsp:nvSpPr>
      <dsp:spPr>
        <a:xfrm rot="10800000">
          <a:off x="2882453" y="2214320"/>
          <a:ext cx="2417136" cy="2706391"/>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lvl="0" algn="l" defTabSz="1155700">
            <a:lnSpc>
              <a:spcPct val="90000"/>
            </a:lnSpc>
            <a:spcBef>
              <a:spcPct val="0"/>
            </a:spcBef>
            <a:spcAft>
              <a:spcPct val="35000"/>
            </a:spcAft>
          </a:pPr>
          <a:r>
            <a:rPr lang="en-US" sz="2600" kern="1200" dirty="0" smtClean="0"/>
            <a:t>Psychomotor</a:t>
          </a:r>
          <a:endParaRPr lang="en-US" sz="2600" kern="1200" dirty="0"/>
        </a:p>
        <a:p>
          <a:pPr marL="228600" lvl="1" indent="-228600" algn="l" defTabSz="889000">
            <a:lnSpc>
              <a:spcPct val="90000"/>
            </a:lnSpc>
            <a:spcBef>
              <a:spcPct val="0"/>
            </a:spcBef>
            <a:spcAft>
              <a:spcPct val="15000"/>
            </a:spcAft>
            <a:buChar char="••"/>
          </a:pPr>
          <a:r>
            <a:rPr lang="en-US" sz="2000" kern="1200" dirty="0" smtClean="0"/>
            <a:t>Observing</a:t>
          </a:r>
          <a:endParaRPr lang="en-US" sz="2000" kern="1200" dirty="0"/>
        </a:p>
        <a:p>
          <a:pPr marL="228600" lvl="1" indent="-228600" algn="l" defTabSz="889000">
            <a:lnSpc>
              <a:spcPct val="90000"/>
            </a:lnSpc>
            <a:spcBef>
              <a:spcPct val="0"/>
            </a:spcBef>
            <a:spcAft>
              <a:spcPct val="15000"/>
            </a:spcAft>
            <a:buChar char="••"/>
          </a:pPr>
          <a:r>
            <a:rPr lang="en-US" sz="2000" kern="1200" dirty="0" smtClean="0"/>
            <a:t>Modeling</a:t>
          </a:r>
          <a:endParaRPr lang="en-US" sz="2000" kern="1200" dirty="0"/>
        </a:p>
        <a:p>
          <a:pPr marL="228600" lvl="1" indent="-228600" algn="l" defTabSz="889000">
            <a:lnSpc>
              <a:spcPct val="90000"/>
            </a:lnSpc>
            <a:spcBef>
              <a:spcPct val="0"/>
            </a:spcBef>
            <a:spcAft>
              <a:spcPct val="15000"/>
            </a:spcAft>
            <a:buChar char="••"/>
          </a:pPr>
          <a:r>
            <a:rPr lang="en-US" sz="2000" kern="1200" dirty="0" smtClean="0"/>
            <a:t>Recognizing standards</a:t>
          </a:r>
          <a:endParaRPr lang="en-US" sz="2000" kern="1200" dirty="0"/>
        </a:p>
        <a:p>
          <a:pPr marL="228600" lvl="1" indent="-228600" algn="l" defTabSz="889000">
            <a:lnSpc>
              <a:spcPct val="90000"/>
            </a:lnSpc>
            <a:spcBef>
              <a:spcPct val="0"/>
            </a:spcBef>
            <a:spcAft>
              <a:spcPct val="15000"/>
            </a:spcAft>
            <a:buChar char="••"/>
          </a:pPr>
          <a:r>
            <a:rPr lang="en-US" sz="2000" kern="1200" dirty="0" smtClean="0"/>
            <a:t>Applying</a:t>
          </a:r>
          <a:endParaRPr lang="en-US" sz="2000" kern="1200" dirty="0"/>
        </a:p>
        <a:p>
          <a:pPr marL="228600" lvl="1" indent="-228600" algn="l" defTabSz="889000">
            <a:lnSpc>
              <a:spcPct val="90000"/>
            </a:lnSpc>
            <a:spcBef>
              <a:spcPct val="0"/>
            </a:spcBef>
            <a:spcAft>
              <a:spcPct val="15000"/>
            </a:spcAft>
            <a:buChar char="••"/>
          </a:pPr>
          <a:r>
            <a:rPr lang="en-US" sz="2000" kern="1200" dirty="0" smtClean="0"/>
            <a:t>Coaching</a:t>
          </a:r>
          <a:endParaRPr lang="en-US" sz="2000" kern="1200" dirty="0"/>
        </a:p>
      </dsp:txBody>
      <dsp:txXfrm rot="10800000">
        <a:off x="2956788" y="2214320"/>
        <a:ext cx="2268466" cy="2632056"/>
      </dsp:txXfrm>
    </dsp:sp>
    <dsp:sp modelId="{9FFE5563-E61C-4FAC-99FE-9D75496825FD}">
      <dsp:nvSpPr>
        <dsp:cNvPr id="0" name=""/>
        <dsp:cNvSpPr/>
      </dsp:nvSpPr>
      <dsp:spPr>
        <a:xfrm>
          <a:off x="5564556" y="295242"/>
          <a:ext cx="2417136" cy="1623834"/>
        </a:xfrm>
        <a:prstGeom prst="roundRect">
          <a:avLst>
            <a:gd name="adj" fmla="val 10000"/>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86AD24-2802-4627-AFCB-19A02272BEFA}">
      <dsp:nvSpPr>
        <dsp:cNvPr id="0" name=""/>
        <dsp:cNvSpPr/>
      </dsp:nvSpPr>
      <dsp:spPr>
        <a:xfrm rot="10800000">
          <a:off x="5564556" y="2214320"/>
          <a:ext cx="2417136" cy="2706391"/>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lvl="0" algn="l" defTabSz="1155700">
            <a:lnSpc>
              <a:spcPct val="90000"/>
            </a:lnSpc>
            <a:spcBef>
              <a:spcPct val="0"/>
            </a:spcBef>
            <a:spcAft>
              <a:spcPct val="35000"/>
            </a:spcAft>
          </a:pPr>
          <a:r>
            <a:rPr lang="en-US" sz="2600" kern="1200" dirty="0" smtClean="0"/>
            <a:t>Affective</a:t>
          </a:r>
          <a:endParaRPr lang="en-US" sz="2600" kern="1200" dirty="0"/>
        </a:p>
        <a:p>
          <a:pPr marL="228600" lvl="1" indent="-228600" algn="l" defTabSz="889000">
            <a:lnSpc>
              <a:spcPct val="90000"/>
            </a:lnSpc>
            <a:spcBef>
              <a:spcPct val="0"/>
            </a:spcBef>
            <a:spcAft>
              <a:spcPct val="15000"/>
            </a:spcAft>
            <a:buChar char="••"/>
          </a:pPr>
          <a:r>
            <a:rPr lang="en-US" sz="2000" kern="1200" dirty="0" smtClean="0"/>
            <a:t>Receiving</a:t>
          </a:r>
          <a:endParaRPr lang="en-US" sz="2000" kern="1200" dirty="0"/>
        </a:p>
        <a:p>
          <a:pPr marL="228600" lvl="1" indent="-228600" algn="l" defTabSz="889000">
            <a:lnSpc>
              <a:spcPct val="90000"/>
            </a:lnSpc>
            <a:spcBef>
              <a:spcPct val="0"/>
            </a:spcBef>
            <a:spcAft>
              <a:spcPct val="15000"/>
            </a:spcAft>
            <a:buChar char="••"/>
          </a:pPr>
          <a:r>
            <a:rPr lang="en-US" sz="2000" kern="1200" dirty="0" smtClean="0"/>
            <a:t>Responding</a:t>
          </a:r>
          <a:endParaRPr lang="en-US" sz="2000" kern="1200" dirty="0"/>
        </a:p>
        <a:p>
          <a:pPr marL="228600" lvl="1" indent="-228600" algn="l" defTabSz="889000">
            <a:lnSpc>
              <a:spcPct val="90000"/>
            </a:lnSpc>
            <a:spcBef>
              <a:spcPct val="0"/>
            </a:spcBef>
            <a:spcAft>
              <a:spcPct val="15000"/>
            </a:spcAft>
            <a:buChar char="••"/>
          </a:pPr>
          <a:r>
            <a:rPr lang="en-US" sz="2000" kern="1200" dirty="0" smtClean="0"/>
            <a:t>Valuing</a:t>
          </a:r>
          <a:endParaRPr lang="en-US" sz="2000" kern="1200" dirty="0"/>
        </a:p>
        <a:p>
          <a:pPr marL="228600" lvl="1" indent="-228600" algn="l" defTabSz="889000">
            <a:lnSpc>
              <a:spcPct val="90000"/>
            </a:lnSpc>
            <a:spcBef>
              <a:spcPct val="0"/>
            </a:spcBef>
            <a:spcAft>
              <a:spcPct val="15000"/>
            </a:spcAft>
            <a:buChar char="••"/>
          </a:pPr>
          <a:r>
            <a:rPr lang="en-US" sz="2000" kern="1200" dirty="0" smtClean="0"/>
            <a:t>Organizing</a:t>
          </a:r>
          <a:endParaRPr lang="en-US" sz="2000" kern="1200" dirty="0"/>
        </a:p>
        <a:p>
          <a:pPr marL="228600" lvl="1" indent="-228600" algn="l" defTabSz="889000">
            <a:lnSpc>
              <a:spcPct val="90000"/>
            </a:lnSpc>
            <a:spcBef>
              <a:spcPct val="0"/>
            </a:spcBef>
            <a:spcAft>
              <a:spcPct val="15000"/>
            </a:spcAft>
            <a:buChar char="••"/>
          </a:pPr>
          <a:r>
            <a:rPr lang="en-US" sz="2000" kern="1200" dirty="0" smtClean="0"/>
            <a:t>Characterizing</a:t>
          </a:r>
          <a:endParaRPr lang="en-US" sz="2000" kern="1200" dirty="0"/>
        </a:p>
      </dsp:txBody>
      <dsp:txXfrm rot="10800000">
        <a:off x="5638891" y="2214320"/>
        <a:ext cx="2268466" cy="2632056"/>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9/30/2015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9/30/2015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9/30/2015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9/30/2015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9/30/2015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9/30/2015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169" y="4960137"/>
            <a:ext cx="7772400" cy="1463040"/>
          </a:xfrm>
        </p:spPr>
        <p:txBody>
          <a:bodyPr/>
          <a:lstStyle/>
          <a:p>
            <a:r>
              <a:rPr lang="en-US" dirty="0" smtClean="0"/>
              <a:t>Communication</a:t>
            </a:r>
            <a:br>
              <a:rPr lang="en-US" dirty="0" smtClean="0"/>
            </a:br>
            <a:r>
              <a:rPr lang="en-US" dirty="0" err="1" smtClean="0"/>
              <a:t>tlo</a:t>
            </a:r>
            <a:r>
              <a:rPr lang="en-US" dirty="0" smtClean="0"/>
              <a:t> 1.6</a:t>
            </a:r>
            <a:endParaRPr lang="en-US" dirty="0"/>
          </a:p>
        </p:txBody>
      </p:sp>
      <p:sp>
        <p:nvSpPr>
          <p:cNvPr id="3" name="Subtitle 2"/>
          <p:cNvSpPr>
            <a:spLocks noGrp="1"/>
          </p:cNvSpPr>
          <p:nvPr>
            <p:ph type="subTitle" idx="1"/>
          </p:nvPr>
        </p:nvSpPr>
        <p:spPr/>
        <p:txBody>
          <a:bodyPr/>
          <a:lstStyle/>
          <a:p>
            <a:r>
              <a:rPr lang="en-US" dirty="0" smtClean="0"/>
              <a:t>Ann E Bancroft</a:t>
            </a:r>
            <a:endParaRPr lang="en-US" dirty="0"/>
          </a:p>
        </p:txBody>
      </p:sp>
    </p:spTree>
    <p:extLst>
      <p:ext uri="{BB962C8B-B14F-4D97-AF65-F5344CB8AC3E}">
        <p14:creationId xmlns:p14="http://schemas.microsoft.com/office/powerpoint/2010/main" val="2996770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Impaired communication</a:t>
            </a:r>
            <a:endParaRPr lang="en-US" dirty="0"/>
          </a:p>
        </p:txBody>
      </p:sp>
      <p:pic>
        <p:nvPicPr>
          <p:cNvPr id="6" name="Picture 5"/>
          <p:cNvPicPr>
            <a:picLocks noChangeAspect="1"/>
          </p:cNvPicPr>
          <p:nvPr/>
        </p:nvPicPr>
        <p:blipFill>
          <a:blip r:embed="rId2"/>
          <a:stretch>
            <a:fillRect/>
          </a:stretch>
        </p:blipFill>
        <p:spPr>
          <a:xfrm>
            <a:off x="3662686" y="4319565"/>
            <a:ext cx="4232642" cy="2364989"/>
          </a:xfrm>
          <a:prstGeom prst="rect">
            <a:avLst/>
          </a:prstGeom>
        </p:spPr>
      </p:pic>
      <p:sp>
        <p:nvSpPr>
          <p:cNvPr id="3" name="Content Placeholder 2"/>
          <p:cNvSpPr>
            <a:spLocks noGrp="1"/>
          </p:cNvSpPr>
          <p:nvPr>
            <p:ph sz="half" idx="1"/>
          </p:nvPr>
        </p:nvSpPr>
        <p:spPr/>
        <p:txBody>
          <a:bodyPr/>
          <a:lstStyle/>
          <a:p>
            <a:pPr lvl="0">
              <a:buClr>
                <a:srgbClr val="1CADE4"/>
              </a:buClr>
              <a:buFont typeface="Wingdings" panose="05000000000000000000" pitchFamily="2" charset="2"/>
              <a:buChar char="v"/>
            </a:pPr>
            <a:r>
              <a:rPr lang="en-US" sz="2000" dirty="0">
                <a:solidFill>
                  <a:prstClr val="black"/>
                </a:solidFill>
              </a:rPr>
              <a:t>Cognitively </a:t>
            </a:r>
            <a:r>
              <a:rPr lang="en-US" sz="2000" dirty="0" smtClean="0">
                <a:solidFill>
                  <a:prstClr val="black"/>
                </a:solidFill>
              </a:rPr>
              <a:t>impaired: Always communicate, don’t rush the patient, use short sentences, be specific, use gestures to reinforce communication, use reminders for the patient, pay close attention to non-verbal communication, be patient!</a:t>
            </a:r>
            <a:endParaRPr lang="en-US" sz="2000" dirty="0">
              <a:solidFill>
                <a:prstClr val="black"/>
              </a:solidFill>
            </a:endParaRPr>
          </a:p>
          <a:p>
            <a:endParaRPr lang="en-US" dirty="0"/>
          </a:p>
        </p:txBody>
      </p:sp>
      <p:sp>
        <p:nvSpPr>
          <p:cNvPr id="4" name="Content Placeholder 3"/>
          <p:cNvSpPr>
            <a:spLocks noGrp="1"/>
          </p:cNvSpPr>
          <p:nvPr>
            <p:ph sz="half" idx="2"/>
          </p:nvPr>
        </p:nvSpPr>
        <p:spPr/>
        <p:txBody>
          <a:bodyPr/>
          <a:lstStyle/>
          <a:p>
            <a:pPr lvl="0">
              <a:buClr>
                <a:srgbClr val="1CADE4"/>
              </a:buClr>
              <a:buFont typeface="Wingdings" panose="05000000000000000000" pitchFamily="2" charset="2"/>
              <a:buChar char="v"/>
            </a:pPr>
            <a:r>
              <a:rPr lang="en-US" sz="2000" dirty="0">
                <a:solidFill>
                  <a:prstClr val="black"/>
                </a:solidFill>
              </a:rPr>
              <a:t>Decreased level of consciousness: Touch and speak to the patient, introduce yourself and address the patient by name, explain what you are doing, what you are seeing, speak calmly. We are still not certain who hears what and when, so treat all patients as if they can hear you.</a:t>
            </a:r>
          </a:p>
          <a:p>
            <a:endParaRPr lang="en-US" dirty="0"/>
          </a:p>
        </p:txBody>
      </p:sp>
    </p:spTree>
    <p:extLst>
      <p:ext uri="{BB962C8B-B14F-4D97-AF65-F5344CB8AC3E}">
        <p14:creationId xmlns:p14="http://schemas.microsoft.com/office/powerpoint/2010/main" val="3910213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Subjective versus objective information</a:t>
            </a:r>
            <a:endParaRPr lang="en-US" dirty="0"/>
          </a:p>
        </p:txBody>
      </p:sp>
      <p:sp>
        <p:nvSpPr>
          <p:cNvPr id="5" name="Text Placeholder 4"/>
          <p:cNvSpPr>
            <a:spLocks noGrp="1"/>
          </p:cNvSpPr>
          <p:nvPr>
            <p:ph type="body" idx="1"/>
          </p:nvPr>
        </p:nvSpPr>
        <p:spPr/>
        <p:txBody>
          <a:bodyPr/>
          <a:lstStyle/>
          <a:p>
            <a:r>
              <a:rPr lang="en-US" dirty="0" smtClean="0"/>
              <a:t>subjective</a:t>
            </a:r>
            <a:endParaRPr lang="en-US" dirty="0"/>
          </a:p>
        </p:txBody>
      </p:sp>
      <p:sp>
        <p:nvSpPr>
          <p:cNvPr id="6" name="Content Placeholder 5"/>
          <p:cNvSpPr>
            <a:spLocks noGrp="1"/>
          </p:cNvSpPr>
          <p:nvPr>
            <p:ph sz="half" idx="2"/>
          </p:nvPr>
        </p:nvSpPr>
        <p:spPr/>
        <p:txBody>
          <a:bodyPr/>
          <a:lstStyle/>
          <a:p>
            <a:r>
              <a:rPr lang="en-US" dirty="0" smtClean="0"/>
              <a:t>Communicated:</a:t>
            </a:r>
          </a:p>
          <a:p>
            <a:r>
              <a:rPr lang="en-US" dirty="0" smtClean="0"/>
              <a:t>My head hurts.</a:t>
            </a:r>
          </a:p>
          <a:p>
            <a:endParaRPr lang="en-US" dirty="0" smtClean="0"/>
          </a:p>
          <a:p>
            <a:r>
              <a:rPr lang="en-US" dirty="0" smtClean="0"/>
              <a:t>Patient states she is safe in home.</a:t>
            </a:r>
          </a:p>
          <a:p>
            <a:endParaRPr lang="en-US" dirty="0"/>
          </a:p>
          <a:p>
            <a:endParaRPr lang="en-US" dirty="0" smtClean="0"/>
          </a:p>
          <a:p>
            <a:r>
              <a:rPr lang="en-US" dirty="0" smtClean="0"/>
              <a:t>I take my medications regularly.</a:t>
            </a:r>
          </a:p>
          <a:p>
            <a:endParaRPr lang="en-US" dirty="0"/>
          </a:p>
        </p:txBody>
      </p:sp>
      <p:sp>
        <p:nvSpPr>
          <p:cNvPr id="7" name="Text Placeholder 6"/>
          <p:cNvSpPr>
            <a:spLocks noGrp="1"/>
          </p:cNvSpPr>
          <p:nvPr>
            <p:ph type="body" sz="quarter" idx="3"/>
          </p:nvPr>
        </p:nvSpPr>
        <p:spPr/>
        <p:txBody>
          <a:bodyPr/>
          <a:lstStyle/>
          <a:p>
            <a:r>
              <a:rPr lang="en-US" dirty="0" smtClean="0"/>
              <a:t>objective</a:t>
            </a:r>
            <a:endParaRPr lang="en-US" dirty="0"/>
          </a:p>
        </p:txBody>
      </p:sp>
      <p:sp>
        <p:nvSpPr>
          <p:cNvPr id="8" name="Content Placeholder 7"/>
          <p:cNvSpPr>
            <a:spLocks noGrp="1"/>
          </p:cNvSpPr>
          <p:nvPr>
            <p:ph sz="quarter" idx="4"/>
          </p:nvPr>
        </p:nvSpPr>
        <p:spPr/>
        <p:txBody>
          <a:bodyPr>
            <a:normAutofit lnSpcReduction="10000"/>
          </a:bodyPr>
          <a:lstStyle/>
          <a:p>
            <a:r>
              <a:rPr lang="en-US" dirty="0" smtClean="0"/>
              <a:t>Observed or measured:</a:t>
            </a:r>
          </a:p>
          <a:p>
            <a:r>
              <a:rPr lang="en-US" dirty="0" smtClean="0"/>
              <a:t>Patient has eyes closed, is holding head in hands.</a:t>
            </a:r>
          </a:p>
          <a:p>
            <a:r>
              <a:rPr lang="en-US" dirty="0" smtClean="0"/>
              <a:t>Patient hesitates before answering questions, glances frequently at significant other, sits forward with hands clenched in lap. Bruises are evident on forearms and left jaw line.</a:t>
            </a:r>
          </a:p>
          <a:p>
            <a:r>
              <a:rPr lang="en-US" dirty="0" smtClean="0"/>
              <a:t>Patient regularly refills prescriptions at expected intervals.</a:t>
            </a:r>
            <a:endParaRPr lang="en-US" dirty="0"/>
          </a:p>
        </p:txBody>
      </p:sp>
    </p:spTree>
    <p:extLst>
      <p:ext uri="{BB962C8B-B14F-4D97-AF65-F5344CB8AC3E}">
        <p14:creationId xmlns:p14="http://schemas.microsoft.com/office/powerpoint/2010/main" val="420339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techniques</a:t>
            </a:r>
            <a:endParaRPr lang="en-US" dirty="0"/>
          </a:p>
        </p:txBody>
      </p:sp>
      <p:sp>
        <p:nvSpPr>
          <p:cNvPr id="2" name="Content Placeholder 1"/>
          <p:cNvSpPr>
            <a:spLocks noGrp="1"/>
          </p:cNvSpPr>
          <p:nvPr>
            <p:ph sz="half" idx="1"/>
          </p:nvPr>
        </p:nvSpPr>
        <p:spPr/>
        <p:txBody>
          <a:bodyPr>
            <a:normAutofit lnSpcReduction="10000"/>
          </a:bodyPr>
          <a:lstStyle/>
          <a:p>
            <a:r>
              <a:rPr lang="en-US" dirty="0" smtClean="0"/>
              <a:t>Think about examples of: </a:t>
            </a:r>
          </a:p>
          <a:p>
            <a:pPr marL="457200" indent="-457200">
              <a:buFont typeface="+mj-lt"/>
              <a:buAutoNum type="arabicPeriod"/>
            </a:pPr>
            <a:r>
              <a:rPr lang="en-US" dirty="0" smtClean="0"/>
              <a:t>Active listening</a:t>
            </a:r>
          </a:p>
          <a:p>
            <a:pPr marL="457200" indent="-457200">
              <a:buFont typeface="+mj-lt"/>
              <a:buAutoNum type="arabicPeriod"/>
            </a:pPr>
            <a:r>
              <a:rPr lang="en-US" dirty="0" smtClean="0"/>
              <a:t>Sharing observations</a:t>
            </a:r>
          </a:p>
          <a:p>
            <a:pPr marL="457200" indent="-457200">
              <a:buFont typeface="+mj-lt"/>
              <a:buAutoNum type="arabicPeriod"/>
            </a:pPr>
            <a:r>
              <a:rPr lang="en-US" dirty="0" smtClean="0"/>
              <a:t>Sharing empathy</a:t>
            </a:r>
          </a:p>
          <a:p>
            <a:pPr marL="457200" indent="-457200">
              <a:buFont typeface="+mj-lt"/>
              <a:buAutoNum type="arabicPeriod"/>
            </a:pPr>
            <a:r>
              <a:rPr lang="en-US" dirty="0" smtClean="0"/>
              <a:t>Sharing hope</a:t>
            </a:r>
          </a:p>
          <a:p>
            <a:pPr marL="457200" indent="-457200">
              <a:buFont typeface="+mj-lt"/>
              <a:buAutoNum type="arabicPeriod"/>
            </a:pPr>
            <a:r>
              <a:rPr lang="en-US" dirty="0" smtClean="0"/>
              <a:t>Sharing humor</a:t>
            </a:r>
          </a:p>
          <a:p>
            <a:pPr marL="457200" indent="-457200">
              <a:buFont typeface="+mj-lt"/>
              <a:buAutoNum type="arabicPeriod"/>
            </a:pPr>
            <a:r>
              <a:rPr lang="en-US" dirty="0" smtClean="0"/>
              <a:t>Sharing feelings</a:t>
            </a:r>
          </a:p>
          <a:p>
            <a:pPr marL="457200" indent="-457200">
              <a:buFont typeface="+mj-lt"/>
              <a:buAutoNum type="arabicPeriod"/>
            </a:pPr>
            <a:r>
              <a:rPr lang="en-US" dirty="0" smtClean="0"/>
              <a:t>Using touch</a:t>
            </a:r>
          </a:p>
          <a:p>
            <a:pPr marL="457200" indent="-457200">
              <a:buFont typeface="+mj-lt"/>
              <a:buAutoNum type="arabicPeriod"/>
            </a:pPr>
            <a:r>
              <a:rPr lang="en-US" dirty="0" smtClean="0"/>
              <a:t>Using Silence</a:t>
            </a:r>
          </a:p>
          <a:p>
            <a:pPr marL="457200" indent="-457200">
              <a:buFont typeface="+mj-lt"/>
              <a:buAutoNum type="arabicPeriod"/>
            </a:pPr>
            <a:endParaRPr lang="en-US" dirty="0"/>
          </a:p>
        </p:txBody>
      </p:sp>
      <p:sp>
        <p:nvSpPr>
          <p:cNvPr id="3" name="Content Placeholder 2"/>
          <p:cNvSpPr>
            <a:spLocks noGrp="1"/>
          </p:cNvSpPr>
          <p:nvPr>
            <p:ph sz="half" idx="2"/>
          </p:nvPr>
        </p:nvSpPr>
        <p:spPr/>
        <p:txBody>
          <a:bodyPr>
            <a:normAutofit lnSpcReduction="10000"/>
          </a:bodyPr>
          <a:lstStyle/>
          <a:p>
            <a:pPr marL="0" indent="0">
              <a:buNone/>
            </a:pPr>
            <a:r>
              <a:rPr lang="en-US" dirty="0" smtClean="0">
                <a:solidFill>
                  <a:schemeClr val="accent1">
                    <a:lumMod val="75000"/>
                  </a:schemeClr>
                </a:solidFill>
              </a:rPr>
              <a:t>9.   </a:t>
            </a:r>
            <a:r>
              <a:rPr lang="en-US" dirty="0" smtClean="0"/>
              <a:t>Providing </a:t>
            </a:r>
            <a:r>
              <a:rPr lang="en-US" dirty="0"/>
              <a:t>information</a:t>
            </a:r>
          </a:p>
          <a:p>
            <a:pPr marL="0" indent="0">
              <a:buNone/>
            </a:pPr>
            <a:r>
              <a:rPr lang="en-US" dirty="0" smtClean="0">
                <a:solidFill>
                  <a:schemeClr val="accent1">
                    <a:lumMod val="75000"/>
                  </a:schemeClr>
                </a:solidFill>
              </a:rPr>
              <a:t>10. </a:t>
            </a:r>
            <a:r>
              <a:rPr lang="en-US" dirty="0" smtClean="0"/>
              <a:t>Clarifying</a:t>
            </a:r>
            <a:endParaRPr lang="en-US" dirty="0"/>
          </a:p>
          <a:p>
            <a:pPr marL="0" indent="0">
              <a:buNone/>
            </a:pPr>
            <a:r>
              <a:rPr lang="en-US" dirty="0" smtClean="0">
                <a:solidFill>
                  <a:schemeClr val="accent1">
                    <a:lumMod val="75000"/>
                  </a:schemeClr>
                </a:solidFill>
              </a:rPr>
              <a:t>11. </a:t>
            </a:r>
            <a:r>
              <a:rPr lang="en-US" dirty="0" smtClean="0"/>
              <a:t>Focusing</a:t>
            </a:r>
            <a:endParaRPr lang="en-US" dirty="0"/>
          </a:p>
          <a:p>
            <a:pPr marL="0" indent="0">
              <a:buNone/>
            </a:pPr>
            <a:r>
              <a:rPr lang="en-US" dirty="0" smtClean="0">
                <a:solidFill>
                  <a:schemeClr val="accent1">
                    <a:lumMod val="75000"/>
                  </a:schemeClr>
                </a:solidFill>
              </a:rPr>
              <a:t>12. </a:t>
            </a:r>
            <a:r>
              <a:rPr lang="en-US" dirty="0" smtClean="0"/>
              <a:t>Paraphrasing</a:t>
            </a:r>
            <a:endParaRPr lang="en-US" dirty="0"/>
          </a:p>
          <a:p>
            <a:pPr marL="0" indent="0">
              <a:buNone/>
            </a:pPr>
            <a:r>
              <a:rPr lang="en-US" dirty="0" smtClean="0">
                <a:solidFill>
                  <a:schemeClr val="accent1">
                    <a:lumMod val="75000"/>
                  </a:schemeClr>
                </a:solidFill>
              </a:rPr>
              <a:t>13. </a:t>
            </a:r>
            <a:r>
              <a:rPr lang="en-US" dirty="0" smtClean="0"/>
              <a:t>Asking </a:t>
            </a:r>
            <a:r>
              <a:rPr lang="en-US" dirty="0"/>
              <a:t>relevant questions</a:t>
            </a:r>
          </a:p>
          <a:p>
            <a:pPr marL="0" indent="0">
              <a:buNone/>
            </a:pPr>
            <a:r>
              <a:rPr lang="en-US" dirty="0" smtClean="0">
                <a:solidFill>
                  <a:schemeClr val="accent1">
                    <a:lumMod val="75000"/>
                  </a:schemeClr>
                </a:solidFill>
              </a:rPr>
              <a:t>14. </a:t>
            </a:r>
            <a:r>
              <a:rPr lang="en-US" dirty="0" smtClean="0"/>
              <a:t>Summarizing</a:t>
            </a:r>
            <a:endParaRPr lang="en-US" dirty="0"/>
          </a:p>
          <a:p>
            <a:pPr marL="0" indent="0">
              <a:buNone/>
            </a:pPr>
            <a:r>
              <a:rPr lang="en-US" dirty="0" smtClean="0">
                <a:solidFill>
                  <a:schemeClr val="accent1">
                    <a:lumMod val="75000"/>
                  </a:schemeClr>
                </a:solidFill>
              </a:rPr>
              <a:t>15. </a:t>
            </a:r>
            <a:r>
              <a:rPr lang="en-US" dirty="0" smtClean="0"/>
              <a:t>Self-disclosure</a:t>
            </a:r>
            <a:endParaRPr lang="en-US" dirty="0"/>
          </a:p>
          <a:p>
            <a:pPr marL="0" indent="0">
              <a:buNone/>
            </a:pPr>
            <a:r>
              <a:rPr lang="en-US" dirty="0" smtClean="0">
                <a:solidFill>
                  <a:schemeClr val="accent1">
                    <a:lumMod val="75000"/>
                  </a:schemeClr>
                </a:solidFill>
              </a:rPr>
              <a:t>16. </a:t>
            </a:r>
            <a:r>
              <a:rPr lang="en-US" dirty="0" smtClean="0"/>
              <a:t>Confrontation</a:t>
            </a:r>
            <a:endParaRPr lang="en-US" dirty="0"/>
          </a:p>
          <a:p>
            <a:endParaRPr lang="en-US" dirty="0"/>
          </a:p>
        </p:txBody>
      </p:sp>
    </p:spTree>
    <p:extLst>
      <p:ext uri="{BB962C8B-B14F-4D97-AF65-F5344CB8AC3E}">
        <p14:creationId xmlns:p14="http://schemas.microsoft.com/office/powerpoint/2010/main" val="2988451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Self-disclosure</a:t>
            </a:r>
            <a:endParaRPr lang="en-US" dirty="0"/>
          </a:p>
        </p:txBody>
      </p:sp>
      <p:sp>
        <p:nvSpPr>
          <p:cNvPr id="5" name="Content Placeholder 4"/>
          <p:cNvSpPr>
            <a:spLocks noGrp="1"/>
          </p:cNvSpPr>
          <p:nvPr>
            <p:ph idx="1"/>
          </p:nvPr>
        </p:nvSpPr>
        <p:spPr/>
        <p:txBody>
          <a:bodyPr/>
          <a:lstStyle/>
          <a:p>
            <a:r>
              <a:rPr lang="en-US" dirty="0" smtClean="0"/>
              <a:t>Communicating a subjective true experience about yourself to emphasize the similarities and/or differences. This technique is used sparingly and with caution, but in the manner of genuineness and empathy. Remember, the patient is the focus of the communication process.</a:t>
            </a:r>
          </a:p>
          <a:p>
            <a:r>
              <a:rPr lang="en-US" dirty="0"/>
              <a:t>“That happened to me once, too. It was devastating, and I had to face some things about myself that I didn’t like. I went to counseling and it really helped…..what are your thoughts about seeing a counselor?”</a:t>
            </a:r>
          </a:p>
        </p:txBody>
      </p:sp>
    </p:spTree>
    <p:extLst>
      <p:ext uri="{BB962C8B-B14F-4D97-AF65-F5344CB8AC3E}">
        <p14:creationId xmlns:p14="http://schemas.microsoft.com/office/powerpoint/2010/main" val="2613674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confrontation</a:t>
            </a:r>
            <a:endParaRPr lang="en-US" dirty="0"/>
          </a:p>
        </p:txBody>
      </p:sp>
      <p:sp>
        <p:nvSpPr>
          <p:cNvPr id="5" name="Content Placeholder 4"/>
          <p:cNvSpPr>
            <a:spLocks noGrp="1"/>
          </p:cNvSpPr>
          <p:nvPr>
            <p:ph idx="1"/>
          </p:nvPr>
        </p:nvSpPr>
        <p:spPr/>
        <p:txBody>
          <a:bodyPr/>
          <a:lstStyle/>
          <a:p>
            <a:r>
              <a:rPr lang="en-US" dirty="0" smtClean="0"/>
              <a:t>This is a process of communication that helps clarify inconsistent messages from the patient. This is a delicate process and should be used after trust and rapport have been established. Approach gently, without accusation. </a:t>
            </a:r>
          </a:p>
          <a:p>
            <a:r>
              <a:rPr lang="en-US" dirty="0" smtClean="0"/>
              <a:t>“You have stated several times that you want to quit smoking, and yet you are still struggling with this. What might be stopping you?”</a:t>
            </a:r>
          </a:p>
          <a:p>
            <a:endParaRPr lang="en-US" dirty="0"/>
          </a:p>
          <a:p>
            <a:r>
              <a:rPr lang="en-US" dirty="0" smtClean="0"/>
              <a:t>Also be aware that you may be confronted if your messages are conflicting or unclear! Acknowledge it gracefully and clarify.</a:t>
            </a:r>
            <a:endParaRPr lang="en-US" dirty="0"/>
          </a:p>
        </p:txBody>
      </p:sp>
    </p:spTree>
    <p:extLst>
      <p:ext uri="{BB962C8B-B14F-4D97-AF65-F5344CB8AC3E}">
        <p14:creationId xmlns:p14="http://schemas.microsoft.com/office/powerpoint/2010/main" val="4011791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Decision making &amp; </a:t>
            </a:r>
            <a:r>
              <a:rPr lang="en-US" dirty="0" smtClean="0"/>
              <a:t>prioritization TLO 3.3a</a:t>
            </a:r>
            <a:endParaRPr lang="en-US" dirty="0"/>
          </a:p>
        </p:txBody>
      </p:sp>
      <p:sp>
        <p:nvSpPr>
          <p:cNvPr id="6" name="Subtitle 5"/>
          <p:cNvSpPr>
            <a:spLocks noGrp="1"/>
          </p:cNvSpPr>
          <p:nvPr>
            <p:ph type="subTitle" idx="1"/>
          </p:nvPr>
        </p:nvSpPr>
        <p:spPr/>
        <p:txBody>
          <a:bodyPr/>
          <a:lstStyle/>
          <a:p>
            <a:r>
              <a:rPr lang="en-US" dirty="0" smtClean="0"/>
              <a:t>Ann E Bancroft</a:t>
            </a:r>
            <a:endParaRPr lang="en-US" dirty="0"/>
          </a:p>
        </p:txBody>
      </p:sp>
    </p:spTree>
    <p:extLst>
      <p:ext uri="{BB962C8B-B14F-4D97-AF65-F5344CB8AC3E}">
        <p14:creationId xmlns:p14="http://schemas.microsoft.com/office/powerpoint/2010/main" val="296655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your patient breathing and pumping blood?</a:t>
            </a:r>
            <a:endParaRPr lang="en-US" dirty="0"/>
          </a:p>
        </p:txBody>
      </p:sp>
      <p:pic>
        <p:nvPicPr>
          <p:cNvPr id="4" name="Content Placeholder 3"/>
          <p:cNvPicPr>
            <a:picLocks noGrp="1" noChangeAspect="1"/>
          </p:cNvPicPr>
          <p:nvPr>
            <p:ph sz="half" idx="1"/>
          </p:nvPr>
        </p:nvPicPr>
        <p:blipFill>
          <a:blip r:embed="rId2"/>
          <a:stretch>
            <a:fillRect/>
          </a:stretch>
        </p:blipFill>
        <p:spPr>
          <a:xfrm>
            <a:off x="1023938" y="3508360"/>
            <a:ext cx="4754562" cy="1578005"/>
          </a:xfrm>
          <a:prstGeom prst="rect">
            <a:avLst/>
          </a:prstGeom>
        </p:spPr>
      </p:pic>
      <p:sp>
        <p:nvSpPr>
          <p:cNvPr id="3" name="Content Placeholder 2"/>
          <p:cNvSpPr>
            <a:spLocks noGrp="1"/>
          </p:cNvSpPr>
          <p:nvPr>
            <p:ph sz="half" idx="2"/>
          </p:nvPr>
        </p:nvSpPr>
        <p:spPr/>
        <p:txBody>
          <a:bodyPr/>
          <a:lstStyle/>
          <a:p>
            <a:r>
              <a:rPr lang="en-US" dirty="0" smtClean="0"/>
              <a:t>Prioritize Care:</a:t>
            </a:r>
          </a:p>
          <a:p>
            <a:r>
              <a:rPr lang="en-US" dirty="0" smtClean="0"/>
              <a:t>Is there trouble?</a:t>
            </a:r>
          </a:p>
          <a:p>
            <a:r>
              <a:rPr lang="en-US" dirty="0" smtClean="0"/>
              <a:t>Is it potentially life threatening?</a:t>
            </a:r>
          </a:p>
          <a:p>
            <a:r>
              <a:rPr lang="en-US" dirty="0" smtClean="0"/>
              <a:t>Are there safety issues?</a:t>
            </a:r>
          </a:p>
          <a:p>
            <a:r>
              <a:rPr lang="en-US" dirty="0" smtClean="0"/>
              <a:t>Could the safety issues lead to injury?</a:t>
            </a:r>
          </a:p>
          <a:p>
            <a:r>
              <a:rPr lang="en-US" dirty="0" smtClean="0"/>
              <a:t>Is there pain/discomfort?</a:t>
            </a:r>
          </a:p>
          <a:p>
            <a:r>
              <a:rPr lang="en-US" dirty="0" smtClean="0"/>
              <a:t>Is anything interfering with patient progress?</a:t>
            </a:r>
            <a:endParaRPr lang="en-US" dirty="0"/>
          </a:p>
        </p:txBody>
      </p:sp>
    </p:spTree>
    <p:extLst>
      <p:ext uri="{BB962C8B-B14F-4D97-AF65-F5344CB8AC3E}">
        <p14:creationId xmlns:p14="http://schemas.microsoft.com/office/powerpoint/2010/main" val="3631983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30 second evaluation </a:t>
            </a:r>
            <a:endParaRPr lang="en-US" dirty="0"/>
          </a:p>
        </p:txBody>
      </p:sp>
      <p:sp>
        <p:nvSpPr>
          <p:cNvPr id="5" name="Content Placeholder 4"/>
          <p:cNvSpPr>
            <a:spLocks noGrp="1"/>
          </p:cNvSpPr>
          <p:nvPr>
            <p:ph idx="1"/>
          </p:nvPr>
        </p:nvSpPr>
        <p:spPr/>
        <p:txBody>
          <a:bodyPr/>
          <a:lstStyle/>
          <a:p>
            <a:r>
              <a:rPr lang="en-US" dirty="0" smtClean="0"/>
              <a:t>Help! First look the patient: are they breathing? Do they appear in pain? Are they pale? Gasping? </a:t>
            </a:r>
          </a:p>
          <a:p>
            <a:r>
              <a:rPr lang="en-US" dirty="0" smtClean="0"/>
              <a:t>Environment &amp; Equipment: Safety: is the room safe for the patient? Are there barriers to ambulation? Is there liquid spills? Is the equipment all working?</a:t>
            </a:r>
          </a:p>
          <a:p>
            <a:r>
              <a:rPr lang="en-US" dirty="0" smtClean="0"/>
              <a:t>Look more closely: skin color, breathing pattern, dressings intact, odors, linens tangled, soiled, or missing</a:t>
            </a:r>
          </a:p>
          <a:p>
            <a:r>
              <a:rPr lang="en-US" dirty="0" smtClean="0"/>
              <a:t>People in room: Who is present? Family, friends, clergy, caregivers? What are they doing?</a:t>
            </a:r>
            <a:endParaRPr lang="en-US" dirty="0"/>
          </a:p>
        </p:txBody>
      </p:sp>
    </p:spTree>
    <p:extLst>
      <p:ext uri="{BB962C8B-B14F-4D97-AF65-F5344CB8AC3E}">
        <p14:creationId xmlns:p14="http://schemas.microsoft.com/office/powerpoint/2010/main" val="380779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Maslow’s hierarchy of needs</a:t>
            </a:r>
            <a:endParaRPr lang="en-US" dirty="0"/>
          </a:p>
        </p:txBody>
      </p:sp>
      <p:graphicFrame>
        <p:nvGraphicFramePr>
          <p:cNvPr id="14" name="Content Placeholder 13"/>
          <p:cNvGraphicFramePr>
            <a:graphicFrameLocks noGrp="1"/>
          </p:cNvGraphicFramePr>
          <p:nvPr>
            <p:ph sz="half" idx="1"/>
            <p:extLst>
              <p:ext uri="{D42A27DB-BD31-4B8C-83A1-F6EECF244321}">
                <p14:modId xmlns:p14="http://schemas.microsoft.com/office/powerpoint/2010/main" val="437330034"/>
              </p:ext>
            </p:extLst>
          </p:nvPr>
        </p:nvGraphicFramePr>
        <p:xfrm>
          <a:off x="1023937" y="1751528"/>
          <a:ext cx="7540514" cy="4557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459157891"/>
              </p:ext>
            </p:extLst>
          </p:nvPr>
        </p:nvGraphicFramePr>
        <p:xfrm>
          <a:off x="6466157" y="1751529"/>
          <a:ext cx="5047556" cy="45571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28997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organizing</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smtClean="0"/>
              <a:t>Report received</a:t>
            </a:r>
          </a:p>
          <a:p>
            <a:pPr>
              <a:buFont typeface="Wingdings" panose="05000000000000000000" pitchFamily="2" charset="2"/>
              <a:buChar char="v"/>
            </a:pPr>
            <a:r>
              <a:rPr lang="en-US" dirty="0" smtClean="0"/>
              <a:t>Meet patient(s), get vital </a:t>
            </a:r>
            <a:r>
              <a:rPr lang="en-US" dirty="0" smtClean="0"/>
              <a:t>signs</a:t>
            </a:r>
          </a:p>
          <a:p>
            <a:pPr>
              <a:buFont typeface="Wingdings" panose="05000000000000000000" pitchFamily="2" charset="2"/>
              <a:buChar char="v"/>
            </a:pPr>
            <a:r>
              <a:rPr lang="en-US" dirty="0" smtClean="0"/>
              <a:t>Prepare patient for breakfast, if applicable. (What will this entail? How much time will this take?)</a:t>
            </a:r>
          </a:p>
          <a:p>
            <a:pPr>
              <a:buFont typeface="Wingdings" panose="05000000000000000000" pitchFamily="2" charset="2"/>
              <a:buChar char="v"/>
            </a:pPr>
            <a:r>
              <a:rPr lang="en-US" dirty="0" smtClean="0"/>
              <a:t>Assist patient(s) with ADLs as needed. (Again, think of time likely to be expended)</a:t>
            </a:r>
          </a:p>
          <a:p>
            <a:pPr>
              <a:buFont typeface="Wingdings" panose="05000000000000000000" pitchFamily="2" charset="2"/>
              <a:buChar char="v"/>
            </a:pPr>
            <a:r>
              <a:rPr lang="en-US" dirty="0" smtClean="0"/>
              <a:t>Complete procedures that need to be done (multiple tasks? What equipment or supplies will you need? Do you understand the processes? Will you need support or assistance?)</a:t>
            </a:r>
          </a:p>
          <a:p>
            <a:pPr>
              <a:buFont typeface="Wingdings" panose="05000000000000000000" pitchFamily="2" charset="2"/>
              <a:buChar char="v"/>
            </a:pPr>
            <a:r>
              <a:rPr lang="en-US" dirty="0" smtClean="0"/>
              <a:t>Communicate! Communicate with your instructor, with your lead nurse, with your CNA, with any member of the team that needs to be aware of your actions or concerns.</a:t>
            </a:r>
            <a:endParaRPr lang="en-US" dirty="0"/>
          </a:p>
        </p:txBody>
      </p:sp>
    </p:spTree>
    <p:extLst>
      <p:ext uri="{BB962C8B-B14F-4D97-AF65-F5344CB8AC3E}">
        <p14:creationId xmlns:p14="http://schemas.microsoft.com/office/powerpoint/2010/main" val="148715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from inside out</a:t>
            </a:r>
            <a:endParaRPr lang="en-US" dirty="0"/>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q"/>
            </a:pPr>
            <a:r>
              <a:rPr lang="en-US" dirty="0" smtClean="0"/>
              <a:t>INTRAPERSONAL </a:t>
            </a:r>
          </a:p>
          <a:p>
            <a:pPr lvl="1">
              <a:buFont typeface="Wingdings" panose="05000000000000000000" pitchFamily="2" charset="2"/>
              <a:buChar char="q"/>
            </a:pPr>
            <a:r>
              <a:rPr lang="en-US" dirty="0" smtClean="0"/>
              <a:t>Internal dialogue</a:t>
            </a:r>
          </a:p>
          <a:p>
            <a:pPr lvl="2">
              <a:buFont typeface="Wingdings" panose="05000000000000000000" pitchFamily="2" charset="2"/>
              <a:buChar char="q"/>
            </a:pPr>
            <a:r>
              <a:rPr lang="en-US" dirty="0" smtClean="0"/>
              <a:t>Constructive or Positive</a:t>
            </a:r>
          </a:p>
          <a:p>
            <a:pPr lvl="2">
              <a:buFont typeface="Wingdings" panose="05000000000000000000" pitchFamily="2" charset="2"/>
              <a:buChar char="q"/>
            </a:pPr>
            <a:r>
              <a:rPr lang="en-US" dirty="0" smtClean="0"/>
              <a:t>Negative</a:t>
            </a:r>
          </a:p>
          <a:p>
            <a:pPr>
              <a:buFont typeface="Wingdings" panose="05000000000000000000" pitchFamily="2" charset="2"/>
              <a:buChar char="q"/>
            </a:pPr>
            <a:r>
              <a:rPr lang="en-US" dirty="0" smtClean="0"/>
              <a:t>INTERPERSONAL</a:t>
            </a:r>
          </a:p>
          <a:p>
            <a:pPr lvl="1">
              <a:buFont typeface="Wingdings" panose="05000000000000000000" pitchFamily="2" charset="2"/>
              <a:buChar char="q"/>
            </a:pPr>
            <a:r>
              <a:rPr lang="en-US" dirty="0" smtClean="0"/>
              <a:t>Assessment</a:t>
            </a:r>
          </a:p>
          <a:p>
            <a:pPr lvl="1">
              <a:buFont typeface="Wingdings" panose="05000000000000000000" pitchFamily="2" charset="2"/>
              <a:buChar char="q"/>
            </a:pPr>
            <a:r>
              <a:rPr lang="en-US" dirty="0" smtClean="0"/>
              <a:t>Teaching</a:t>
            </a:r>
          </a:p>
          <a:p>
            <a:pPr lvl="1">
              <a:buFont typeface="Wingdings" panose="05000000000000000000" pitchFamily="2" charset="2"/>
              <a:buChar char="q"/>
            </a:pPr>
            <a:r>
              <a:rPr lang="en-US" dirty="0" smtClean="0"/>
              <a:t>Explaining care</a:t>
            </a:r>
          </a:p>
          <a:p>
            <a:pPr lvl="1">
              <a:buFont typeface="Wingdings" panose="05000000000000000000" pitchFamily="2" charset="2"/>
              <a:buChar char="q"/>
            </a:pPr>
            <a:r>
              <a:rPr lang="en-US" dirty="0" smtClean="0"/>
              <a:t>Comfort</a:t>
            </a:r>
          </a:p>
        </p:txBody>
      </p:sp>
      <p:sp>
        <p:nvSpPr>
          <p:cNvPr id="4" name="Content Placeholder 3"/>
          <p:cNvSpPr>
            <a:spLocks noGrp="1"/>
          </p:cNvSpPr>
          <p:nvPr>
            <p:ph sz="half" idx="2"/>
          </p:nvPr>
        </p:nvSpPr>
        <p:spPr/>
        <p:txBody>
          <a:bodyPr/>
          <a:lstStyle/>
          <a:p>
            <a:pPr lvl="0" algn="just">
              <a:buClr>
                <a:srgbClr val="1CADE4"/>
              </a:buClr>
              <a:buFont typeface="Wingdings" panose="05000000000000000000" pitchFamily="2" charset="2"/>
              <a:buChar char="q"/>
            </a:pPr>
            <a:r>
              <a:rPr lang="en-US" dirty="0">
                <a:solidFill>
                  <a:prstClr val="black"/>
                </a:solidFill>
              </a:rPr>
              <a:t>GROUP </a:t>
            </a:r>
            <a:endParaRPr lang="en-US" dirty="0" smtClean="0">
              <a:solidFill>
                <a:prstClr val="black"/>
              </a:solidFill>
            </a:endParaRPr>
          </a:p>
          <a:p>
            <a:pPr lvl="1" algn="just">
              <a:buClr>
                <a:srgbClr val="1CADE4"/>
              </a:buClr>
              <a:buFont typeface="Wingdings" panose="05000000000000000000" pitchFamily="2" charset="2"/>
              <a:buChar char="q"/>
            </a:pPr>
            <a:r>
              <a:rPr lang="en-US" dirty="0" smtClean="0">
                <a:solidFill>
                  <a:prstClr val="black"/>
                </a:solidFill>
              </a:rPr>
              <a:t>Meetings</a:t>
            </a:r>
          </a:p>
          <a:p>
            <a:pPr lvl="1" algn="just">
              <a:buClr>
                <a:srgbClr val="1CADE4"/>
              </a:buClr>
              <a:buFont typeface="Wingdings" panose="05000000000000000000" pitchFamily="2" charset="2"/>
              <a:buChar char="q"/>
            </a:pPr>
            <a:r>
              <a:rPr lang="en-US" dirty="0" smtClean="0">
                <a:solidFill>
                  <a:prstClr val="black"/>
                </a:solidFill>
              </a:rPr>
              <a:t>Education</a:t>
            </a:r>
          </a:p>
          <a:p>
            <a:pPr lvl="1" algn="just">
              <a:buClr>
                <a:srgbClr val="1CADE4"/>
              </a:buClr>
              <a:buFont typeface="Wingdings" panose="05000000000000000000" pitchFamily="2" charset="2"/>
              <a:buChar char="q"/>
            </a:pPr>
            <a:r>
              <a:rPr lang="en-US" dirty="0" smtClean="0">
                <a:solidFill>
                  <a:prstClr val="black"/>
                </a:solidFill>
              </a:rPr>
              <a:t>Group therapy</a:t>
            </a:r>
          </a:p>
          <a:p>
            <a:pPr lvl="1" algn="just">
              <a:buClr>
                <a:srgbClr val="1CADE4"/>
              </a:buClr>
              <a:buFont typeface="Wingdings" panose="05000000000000000000" pitchFamily="2" charset="2"/>
              <a:buChar char="q"/>
            </a:pPr>
            <a:r>
              <a:rPr lang="en-US" dirty="0" smtClean="0">
                <a:solidFill>
                  <a:prstClr val="black"/>
                </a:solidFill>
              </a:rPr>
              <a:t>Family teaching</a:t>
            </a:r>
            <a:endParaRPr lang="en-US" dirty="0">
              <a:solidFill>
                <a:prstClr val="black"/>
              </a:solidFill>
            </a:endParaRPr>
          </a:p>
          <a:p>
            <a:pPr lvl="0" algn="just">
              <a:buClr>
                <a:srgbClr val="1CADE4"/>
              </a:buClr>
              <a:buFont typeface="Wingdings" panose="05000000000000000000" pitchFamily="2" charset="2"/>
              <a:buChar char="q"/>
            </a:pPr>
            <a:r>
              <a:rPr lang="en-US" dirty="0" smtClean="0">
                <a:solidFill>
                  <a:prstClr val="black"/>
                </a:solidFill>
              </a:rPr>
              <a:t>PUBLIC</a:t>
            </a:r>
          </a:p>
          <a:p>
            <a:pPr lvl="1" algn="just">
              <a:buClr>
                <a:srgbClr val="1CADE4"/>
              </a:buClr>
              <a:buFont typeface="Wingdings" panose="05000000000000000000" pitchFamily="2" charset="2"/>
              <a:buChar char="q"/>
            </a:pPr>
            <a:r>
              <a:rPr lang="en-US" dirty="0" smtClean="0">
                <a:solidFill>
                  <a:prstClr val="black"/>
                </a:solidFill>
              </a:rPr>
              <a:t>How much interaction from and with the group?</a:t>
            </a:r>
            <a:endParaRPr lang="en-US" dirty="0">
              <a:solidFill>
                <a:prstClr val="black"/>
              </a:solidFill>
            </a:endParaRPr>
          </a:p>
          <a:p>
            <a:pPr algn="just"/>
            <a:endParaRPr lang="en-US" dirty="0"/>
          </a:p>
        </p:txBody>
      </p:sp>
    </p:spTree>
    <p:extLst>
      <p:ext uri="{BB962C8B-B14F-4D97-AF65-F5344CB8AC3E}">
        <p14:creationId xmlns:p14="http://schemas.microsoft.com/office/powerpoint/2010/main" val="2396273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management</a:t>
            </a:r>
            <a:endParaRPr lang="en-US" dirty="0"/>
          </a:p>
        </p:txBody>
      </p:sp>
      <p:sp>
        <p:nvSpPr>
          <p:cNvPr id="3" name="Content Placeholder 2"/>
          <p:cNvSpPr>
            <a:spLocks noGrp="1"/>
          </p:cNvSpPr>
          <p:nvPr>
            <p:ph idx="1"/>
          </p:nvPr>
        </p:nvSpPr>
        <p:spPr/>
        <p:txBody>
          <a:bodyPr>
            <a:normAutofit/>
          </a:bodyPr>
          <a:lstStyle/>
          <a:p>
            <a:r>
              <a:rPr lang="en-US" dirty="0" smtClean="0"/>
              <a:t>Organize your thoughts, your day</a:t>
            </a:r>
          </a:p>
          <a:p>
            <a:r>
              <a:rPr lang="en-US" dirty="0" smtClean="0"/>
              <a:t>Prioritize tasks</a:t>
            </a:r>
          </a:p>
          <a:p>
            <a:r>
              <a:rPr lang="en-US" dirty="0" smtClean="0"/>
              <a:t>Estimate time for each task</a:t>
            </a:r>
          </a:p>
          <a:p>
            <a:r>
              <a:rPr lang="en-US" dirty="0" smtClean="0"/>
              <a:t>Assume it will take longer than you expect</a:t>
            </a:r>
          </a:p>
          <a:p>
            <a:r>
              <a:rPr lang="en-US" dirty="0" smtClean="0"/>
              <a:t>Assume that interruptions or delays are probable</a:t>
            </a:r>
          </a:p>
          <a:p>
            <a:r>
              <a:rPr lang="en-US" dirty="0" smtClean="0"/>
              <a:t>As you grow in the role, learn what you need to delegate, what yo</a:t>
            </a:r>
            <a:r>
              <a:rPr lang="en-US" dirty="0" smtClean="0"/>
              <a:t>u can delegate, and what will take a team approach</a:t>
            </a:r>
          </a:p>
          <a:p>
            <a:r>
              <a:rPr lang="en-US" dirty="0" smtClean="0"/>
              <a:t>Communicate! Ask for help, delegate tasks, communicate your plan to the instructor, the nurse, the CNA… And communicate if things do not go according to plan!</a:t>
            </a:r>
          </a:p>
          <a:p>
            <a:endParaRPr lang="en-US" dirty="0"/>
          </a:p>
          <a:p>
            <a:endParaRPr lang="en-US" dirty="0" smtClean="0"/>
          </a:p>
        </p:txBody>
      </p:sp>
      <p:pic>
        <p:nvPicPr>
          <p:cNvPr id="4" name="Picture 3"/>
          <p:cNvPicPr>
            <a:picLocks noChangeAspect="1"/>
          </p:cNvPicPr>
          <p:nvPr/>
        </p:nvPicPr>
        <p:blipFill>
          <a:blip r:embed="rId2"/>
          <a:stretch>
            <a:fillRect/>
          </a:stretch>
        </p:blipFill>
        <p:spPr>
          <a:xfrm>
            <a:off x="7279037" y="2178804"/>
            <a:ext cx="2438400" cy="2438400"/>
          </a:xfrm>
          <a:prstGeom prst="rect">
            <a:avLst/>
          </a:prstGeom>
        </p:spPr>
      </p:pic>
    </p:spTree>
    <p:extLst>
      <p:ext uri="{BB962C8B-B14F-4D97-AF65-F5344CB8AC3E}">
        <p14:creationId xmlns:p14="http://schemas.microsoft.com/office/powerpoint/2010/main" val="1490505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practice</a:t>
            </a:r>
            <a:endParaRPr lang="en-US" dirty="0"/>
          </a:p>
        </p:txBody>
      </p:sp>
      <p:sp>
        <p:nvSpPr>
          <p:cNvPr id="3" name="Content Placeholder 2"/>
          <p:cNvSpPr>
            <a:spLocks noGrp="1"/>
          </p:cNvSpPr>
          <p:nvPr>
            <p:ph sz="half" idx="1"/>
          </p:nvPr>
        </p:nvSpPr>
        <p:spPr/>
        <p:txBody>
          <a:bodyPr/>
          <a:lstStyle/>
          <a:p>
            <a:r>
              <a:rPr lang="en-US" dirty="0" smtClean="0"/>
              <a:t>The nurse is responsible for the nursing process:</a:t>
            </a:r>
          </a:p>
          <a:p>
            <a:pPr lvl="1"/>
            <a:r>
              <a:rPr lang="en-US" dirty="0" smtClean="0"/>
              <a:t>Assessment (Getting the picture)</a:t>
            </a:r>
          </a:p>
          <a:p>
            <a:pPr lvl="1"/>
            <a:r>
              <a:rPr lang="en-US" dirty="0" smtClean="0"/>
              <a:t>Nursing diagnosis (Your prioritization will come from these)</a:t>
            </a:r>
          </a:p>
          <a:p>
            <a:pPr lvl="1"/>
            <a:r>
              <a:rPr lang="en-US" dirty="0" smtClean="0"/>
              <a:t>Planning: Interventions and outcomes (Your time management)</a:t>
            </a:r>
          </a:p>
          <a:p>
            <a:pPr lvl="1"/>
            <a:r>
              <a:rPr lang="en-US" dirty="0" smtClean="0"/>
              <a:t>Intervention (Dive in!)</a:t>
            </a:r>
          </a:p>
          <a:p>
            <a:pPr lvl="1"/>
            <a:r>
              <a:rPr lang="en-US" dirty="0" smtClean="0"/>
              <a:t>Evaluation (How did your actions, education, communication impact the patient?)</a:t>
            </a:r>
            <a:endParaRPr lang="en-US" dirty="0"/>
          </a:p>
        </p:txBody>
      </p:sp>
      <p:pic>
        <p:nvPicPr>
          <p:cNvPr id="5" name="Content Placeholder 4"/>
          <p:cNvPicPr>
            <a:picLocks noGrp="1" noChangeAspect="1"/>
          </p:cNvPicPr>
          <p:nvPr>
            <p:ph sz="half" idx="2"/>
          </p:nvPr>
        </p:nvPicPr>
        <p:blipFill>
          <a:blip r:embed="rId2"/>
          <a:stretch>
            <a:fillRect/>
          </a:stretch>
        </p:blipFill>
        <p:spPr>
          <a:xfrm>
            <a:off x="6938176" y="1548994"/>
            <a:ext cx="4156848" cy="4169879"/>
          </a:xfrm>
          <a:prstGeom prst="rect">
            <a:avLst/>
          </a:prstGeom>
        </p:spPr>
      </p:pic>
    </p:spTree>
    <p:extLst>
      <p:ext uri="{BB962C8B-B14F-4D97-AF65-F5344CB8AC3E}">
        <p14:creationId xmlns:p14="http://schemas.microsoft.com/office/powerpoint/2010/main" val="3748713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yourself this…</a:t>
            </a:r>
            <a:endParaRPr lang="en-US" dirty="0"/>
          </a:p>
        </p:txBody>
      </p:sp>
      <p:sp>
        <p:nvSpPr>
          <p:cNvPr id="3" name="Content Placeholder 2"/>
          <p:cNvSpPr>
            <a:spLocks noGrp="1"/>
          </p:cNvSpPr>
          <p:nvPr>
            <p:ph idx="1"/>
          </p:nvPr>
        </p:nvSpPr>
        <p:spPr/>
        <p:txBody>
          <a:bodyPr/>
          <a:lstStyle/>
          <a:p>
            <a:pPr algn="just"/>
            <a:r>
              <a:rPr lang="en-US" dirty="0"/>
              <a:t>What can you delegate?</a:t>
            </a:r>
          </a:p>
          <a:p>
            <a:r>
              <a:rPr lang="en-US" dirty="0"/>
              <a:t>What can be delegated to you?</a:t>
            </a:r>
          </a:p>
          <a:p>
            <a:r>
              <a:rPr lang="en-US" dirty="0"/>
              <a:t>As a first semester student nurse, can you give medications without your instructor</a:t>
            </a:r>
            <a:r>
              <a:rPr lang="en-US" dirty="0" smtClean="0"/>
              <a:t>?</a:t>
            </a:r>
          </a:p>
          <a:p>
            <a:r>
              <a:rPr lang="en-US" dirty="0" smtClean="0"/>
              <a:t>Where are your resources? </a:t>
            </a:r>
          </a:p>
          <a:p>
            <a:r>
              <a:rPr lang="en-US" dirty="0" smtClean="0"/>
              <a:t>What resources will you need?</a:t>
            </a:r>
          </a:p>
          <a:p>
            <a:r>
              <a:rPr lang="en-US" dirty="0" smtClean="0"/>
              <a:t>What will you do if you have a question?</a:t>
            </a:r>
          </a:p>
          <a:p>
            <a:pPr algn="just"/>
            <a:r>
              <a:rPr lang="en-US" dirty="0" smtClean="0"/>
              <a:t>What will you do if someone asks you a question and you do not know the answer?</a:t>
            </a:r>
            <a:endParaRPr lang="en-US" dirty="0"/>
          </a:p>
          <a:p>
            <a:endParaRPr lang="en-US" dirty="0"/>
          </a:p>
        </p:txBody>
      </p:sp>
      <p:pic>
        <p:nvPicPr>
          <p:cNvPr id="5" name="Picture 4"/>
          <p:cNvPicPr>
            <a:picLocks noChangeAspect="1"/>
          </p:cNvPicPr>
          <p:nvPr/>
        </p:nvPicPr>
        <p:blipFill>
          <a:blip r:embed="rId2"/>
          <a:stretch>
            <a:fillRect/>
          </a:stretch>
        </p:blipFill>
        <p:spPr>
          <a:xfrm>
            <a:off x="6362055" y="345160"/>
            <a:ext cx="2070718" cy="2808663"/>
          </a:xfrm>
          <a:prstGeom prst="rect">
            <a:avLst/>
          </a:prstGeom>
        </p:spPr>
      </p:pic>
    </p:spTree>
    <p:extLst>
      <p:ext uri="{BB962C8B-B14F-4D97-AF65-F5344CB8AC3E}">
        <p14:creationId xmlns:p14="http://schemas.microsoft.com/office/powerpoint/2010/main" val="63336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Monkey wrenches</a:t>
            </a:r>
            <a:endParaRPr lang="en-US" dirty="0"/>
          </a:p>
        </p:txBody>
      </p:sp>
      <p:pic>
        <p:nvPicPr>
          <p:cNvPr id="5" name="Content Placeholder 4"/>
          <p:cNvPicPr>
            <a:picLocks noGrp="1" noChangeAspect="1"/>
          </p:cNvPicPr>
          <p:nvPr>
            <p:ph sz="half" idx="1"/>
          </p:nvPr>
        </p:nvPicPr>
        <p:blipFill>
          <a:blip r:embed="rId2"/>
          <a:stretch>
            <a:fillRect/>
          </a:stretch>
        </p:blipFill>
        <p:spPr>
          <a:xfrm>
            <a:off x="1505744" y="2887662"/>
            <a:ext cx="3790950" cy="2819400"/>
          </a:xfrm>
          <a:prstGeom prst="rect">
            <a:avLst/>
          </a:prstGeom>
        </p:spPr>
      </p:pic>
      <p:sp>
        <p:nvSpPr>
          <p:cNvPr id="4" name="Content Placeholder 3"/>
          <p:cNvSpPr>
            <a:spLocks noGrp="1"/>
          </p:cNvSpPr>
          <p:nvPr>
            <p:ph sz="half" idx="2"/>
          </p:nvPr>
        </p:nvSpPr>
        <p:spPr/>
        <p:txBody>
          <a:bodyPr>
            <a:normAutofit/>
          </a:bodyPr>
          <a:lstStyle/>
          <a:p>
            <a:r>
              <a:rPr lang="en-US" dirty="0"/>
              <a:t>What can disrupt the best laid plans?</a:t>
            </a:r>
          </a:p>
          <a:p>
            <a:pPr>
              <a:buFont typeface="Wingdings" panose="05000000000000000000" pitchFamily="2" charset="2"/>
              <a:buChar char="v"/>
            </a:pPr>
            <a:r>
              <a:rPr lang="en-US" dirty="0"/>
              <a:t>Equipment issues</a:t>
            </a:r>
          </a:p>
          <a:p>
            <a:pPr>
              <a:buFont typeface="Wingdings" panose="05000000000000000000" pitchFamily="2" charset="2"/>
              <a:buChar char="v"/>
            </a:pPr>
            <a:r>
              <a:rPr lang="en-US" dirty="0"/>
              <a:t>Missing supplies</a:t>
            </a:r>
          </a:p>
          <a:p>
            <a:pPr>
              <a:buFont typeface="Wingdings" panose="05000000000000000000" pitchFamily="2" charset="2"/>
              <a:buChar char="v"/>
            </a:pPr>
            <a:r>
              <a:rPr lang="en-US" dirty="0"/>
              <a:t>Critical patient </a:t>
            </a:r>
          </a:p>
          <a:p>
            <a:pPr>
              <a:buFont typeface="Wingdings" panose="05000000000000000000" pitchFamily="2" charset="2"/>
              <a:buChar char="v"/>
            </a:pPr>
            <a:r>
              <a:rPr lang="en-US" dirty="0"/>
              <a:t>Patient more complicated than initially thought</a:t>
            </a:r>
          </a:p>
          <a:p>
            <a:pPr>
              <a:buFont typeface="Wingdings" panose="05000000000000000000" pitchFamily="2" charset="2"/>
              <a:buChar char="v"/>
            </a:pPr>
            <a:r>
              <a:rPr lang="en-US" dirty="0"/>
              <a:t>Patient family </a:t>
            </a:r>
            <a:r>
              <a:rPr lang="en-US" dirty="0" smtClean="0"/>
              <a:t>needs</a:t>
            </a:r>
          </a:p>
          <a:p>
            <a:pPr>
              <a:buFont typeface="Wingdings" panose="05000000000000000000" pitchFamily="2" charset="2"/>
              <a:buChar char="v"/>
            </a:pPr>
            <a:r>
              <a:rPr lang="en-US" dirty="0" smtClean="0"/>
              <a:t>Any unanticipated event</a:t>
            </a:r>
          </a:p>
          <a:p>
            <a:pPr marL="0" indent="0">
              <a:buNone/>
            </a:pPr>
            <a:endParaRPr lang="en-US" dirty="0"/>
          </a:p>
          <a:p>
            <a:endParaRPr lang="en-US" dirty="0"/>
          </a:p>
        </p:txBody>
      </p:sp>
    </p:spTree>
    <p:extLst>
      <p:ext uri="{BB962C8B-B14F-4D97-AF65-F5344CB8AC3E}">
        <p14:creationId xmlns:p14="http://schemas.microsoft.com/office/powerpoint/2010/main" val="694327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Teaching TLO 3.4a</a:t>
            </a:r>
            <a:endParaRPr lang="en-US" dirty="0"/>
          </a:p>
        </p:txBody>
      </p:sp>
      <p:sp>
        <p:nvSpPr>
          <p:cNvPr id="5" name="Text Placeholder 4"/>
          <p:cNvSpPr>
            <a:spLocks noGrp="1"/>
          </p:cNvSpPr>
          <p:nvPr>
            <p:ph type="body" idx="1"/>
          </p:nvPr>
        </p:nvSpPr>
        <p:spPr/>
        <p:txBody>
          <a:bodyPr/>
          <a:lstStyle/>
          <a:p>
            <a:r>
              <a:rPr lang="en-US" dirty="0" smtClean="0"/>
              <a:t>Ann E </a:t>
            </a:r>
            <a:r>
              <a:rPr lang="en-US" dirty="0"/>
              <a:t>B</a:t>
            </a:r>
            <a:r>
              <a:rPr lang="en-US" dirty="0" smtClean="0"/>
              <a:t>ancroft</a:t>
            </a:r>
            <a:endParaRPr lang="en-US" dirty="0"/>
          </a:p>
        </p:txBody>
      </p:sp>
    </p:spTree>
    <p:extLst>
      <p:ext uri="{BB962C8B-B14F-4D97-AF65-F5344CB8AC3E}">
        <p14:creationId xmlns:p14="http://schemas.microsoft.com/office/powerpoint/2010/main" val="151843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Patient education</a:t>
            </a:r>
            <a:endParaRPr lang="en-US" dirty="0"/>
          </a:p>
        </p:txBody>
      </p:sp>
      <p:sp>
        <p:nvSpPr>
          <p:cNvPr id="5" name="Content Placeholder 4"/>
          <p:cNvSpPr>
            <a:spLocks noGrp="1"/>
          </p:cNvSpPr>
          <p:nvPr>
            <p:ph sz="half" idx="1"/>
          </p:nvPr>
        </p:nvSpPr>
        <p:spPr/>
        <p:txBody>
          <a:bodyPr/>
          <a:lstStyle/>
          <a:p>
            <a:pPr marL="128016" lvl="1" indent="0">
              <a:buNone/>
            </a:pPr>
            <a:r>
              <a:rPr lang="en-US" sz="2200" dirty="0" smtClean="0"/>
              <a:t>What is learning?</a:t>
            </a:r>
          </a:p>
          <a:p>
            <a:pPr lvl="1"/>
            <a:r>
              <a:rPr lang="en-US" dirty="0" smtClean="0"/>
              <a:t>A change! In knowledge, behavior, skills, or attitude</a:t>
            </a:r>
          </a:p>
          <a:p>
            <a:pPr marL="128016" lvl="1" indent="0">
              <a:buNone/>
            </a:pPr>
            <a:r>
              <a:rPr lang="en-US" sz="2200" dirty="0" smtClean="0"/>
              <a:t>What is teaching?</a:t>
            </a:r>
          </a:p>
          <a:p>
            <a:pPr lvl="1"/>
            <a:r>
              <a:rPr lang="en-US" u="sng" dirty="0" smtClean="0"/>
              <a:t>INTERACTIVE </a:t>
            </a:r>
            <a:r>
              <a:rPr lang="en-US" dirty="0" smtClean="0"/>
              <a:t>conveying of information in a variety of methods</a:t>
            </a:r>
          </a:p>
          <a:p>
            <a:pPr lvl="0">
              <a:buClr>
                <a:srgbClr val="1CADE4"/>
              </a:buClr>
            </a:pPr>
            <a:r>
              <a:rPr lang="en-US" dirty="0">
                <a:solidFill>
                  <a:prstClr val="black"/>
                </a:solidFill>
              </a:rPr>
              <a:t>Who are you teaching?</a:t>
            </a:r>
          </a:p>
          <a:p>
            <a:pPr lvl="1">
              <a:buClr>
                <a:srgbClr val="1CADE4"/>
              </a:buClr>
            </a:pPr>
            <a:r>
              <a:rPr lang="en-US" dirty="0">
                <a:solidFill>
                  <a:prstClr val="black"/>
                </a:solidFill>
              </a:rPr>
              <a:t>Patients, family members, caregivers</a:t>
            </a:r>
          </a:p>
          <a:p>
            <a:pPr marL="128016" lvl="1" indent="0">
              <a:buNone/>
            </a:pPr>
            <a:endParaRPr lang="en-US" u="sng" dirty="0" smtClean="0"/>
          </a:p>
          <a:p>
            <a:pPr marL="128016" lvl="1" indent="0">
              <a:buNone/>
            </a:pPr>
            <a:r>
              <a:rPr lang="en-US" dirty="0"/>
              <a:t>	</a:t>
            </a:r>
            <a:endParaRPr lang="en-US" dirty="0" smtClean="0"/>
          </a:p>
        </p:txBody>
      </p:sp>
      <p:sp>
        <p:nvSpPr>
          <p:cNvPr id="2" name="Content Placeholder 1"/>
          <p:cNvSpPr>
            <a:spLocks noGrp="1"/>
          </p:cNvSpPr>
          <p:nvPr>
            <p:ph sz="half" idx="2"/>
          </p:nvPr>
        </p:nvSpPr>
        <p:spPr/>
        <p:txBody>
          <a:bodyPr/>
          <a:lstStyle/>
          <a:p>
            <a:r>
              <a:rPr lang="en-US" dirty="0" smtClean="0"/>
              <a:t>Right Time: Is the patient comfortable, ready to learn, receptive?</a:t>
            </a:r>
          </a:p>
          <a:p>
            <a:r>
              <a:rPr lang="en-US" dirty="0" smtClean="0"/>
              <a:t>Right Context: Is the environment free from distractions?</a:t>
            </a:r>
          </a:p>
          <a:p>
            <a:r>
              <a:rPr lang="en-US" dirty="0" smtClean="0"/>
              <a:t>Right Goal: Is your learner invested in the goals? </a:t>
            </a:r>
          </a:p>
          <a:p>
            <a:r>
              <a:rPr lang="en-US" dirty="0" smtClean="0"/>
              <a:t>Right Content: Is the content appropriate for the patient?</a:t>
            </a:r>
          </a:p>
          <a:p>
            <a:r>
              <a:rPr lang="en-US" dirty="0" smtClean="0"/>
              <a:t>Right method: Is this the best way to teach this patient?</a:t>
            </a:r>
            <a:endParaRPr lang="en-US" dirty="0"/>
          </a:p>
        </p:txBody>
      </p:sp>
    </p:spTree>
    <p:extLst>
      <p:ext uri="{BB962C8B-B14F-4D97-AF65-F5344CB8AC3E}">
        <p14:creationId xmlns:p14="http://schemas.microsoft.com/office/powerpoint/2010/main" val="2789800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and </a:t>
            </a:r>
            <a:r>
              <a:rPr lang="en-US" dirty="0" smtClean="0"/>
              <a:t>learning</a:t>
            </a:r>
            <a:endParaRPr lang="en-US" dirty="0"/>
          </a:p>
        </p:txBody>
      </p:sp>
      <p:pic>
        <p:nvPicPr>
          <p:cNvPr id="4" name="Content Placeholder 3"/>
          <p:cNvPicPr>
            <a:picLocks noGrp="1" noChangeAspect="1"/>
          </p:cNvPicPr>
          <p:nvPr>
            <p:ph sz="half" idx="1"/>
          </p:nvPr>
        </p:nvPicPr>
        <p:blipFill>
          <a:blip r:embed="rId2"/>
          <a:stretch>
            <a:fillRect/>
          </a:stretch>
        </p:blipFill>
        <p:spPr>
          <a:xfrm>
            <a:off x="1023938" y="1852047"/>
            <a:ext cx="5446604" cy="4456677"/>
          </a:xfrm>
          <a:prstGeom prst="rect">
            <a:avLst/>
          </a:prstGeom>
        </p:spPr>
      </p:pic>
      <p:graphicFrame>
        <p:nvGraphicFramePr>
          <p:cNvPr id="6" name="Content Placeholder 5"/>
          <p:cNvGraphicFramePr>
            <a:graphicFrameLocks noGrp="1"/>
          </p:cNvGraphicFramePr>
          <p:nvPr>
            <p:ph sz="half" idx="2"/>
            <p:extLst>
              <p:ext uri="{D42A27DB-BD31-4B8C-83A1-F6EECF244321}">
                <p14:modId xmlns:p14="http://schemas.microsoft.com/office/powerpoint/2010/main" val="2017637881"/>
              </p:ext>
            </p:extLst>
          </p:nvPr>
        </p:nvGraphicFramePr>
        <p:xfrm>
          <a:off x="59896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7458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Domains of learning</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50941656"/>
              </p:ext>
            </p:extLst>
          </p:nvPr>
        </p:nvGraphicFramePr>
        <p:xfrm>
          <a:off x="1829850" y="1766806"/>
          <a:ext cx="8228550" cy="4920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8786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stages and learning</a:t>
            </a:r>
            <a:endParaRPr lang="en-US" dirty="0"/>
          </a:p>
        </p:txBody>
      </p:sp>
      <p:sp>
        <p:nvSpPr>
          <p:cNvPr id="3" name="Content Placeholder 2"/>
          <p:cNvSpPr>
            <a:spLocks noGrp="1"/>
          </p:cNvSpPr>
          <p:nvPr>
            <p:ph idx="1"/>
          </p:nvPr>
        </p:nvSpPr>
        <p:spPr/>
        <p:txBody>
          <a:bodyPr/>
          <a:lstStyle/>
          <a:p>
            <a:r>
              <a:rPr lang="en-US" dirty="0" smtClean="0"/>
              <a:t>Preoperational Stage (2-7 years): Gain trust, reduce anxiety, use pictures and concrete ideas, allow the child to touch and play with equipment if safely possible. Use rewards where appropriate.</a:t>
            </a:r>
          </a:p>
          <a:p>
            <a:r>
              <a:rPr lang="en-US" dirty="0" smtClean="0"/>
              <a:t>Concrete Operations Stage (7-11): Logic develops, psychomotor learning is useful, encourage questions.</a:t>
            </a:r>
          </a:p>
          <a:p>
            <a:r>
              <a:rPr lang="en-US" dirty="0" smtClean="0"/>
              <a:t>Formal Operational Stage (11 and up): Abstract thinking and deductive reasoning is developed or developing, although not everyone reaches this stage. This stage allows the person to look for reasons, look for meaning, establish values, link ideas to situations.</a:t>
            </a:r>
          </a:p>
        </p:txBody>
      </p:sp>
    </p:spTree>
    <p:extLst>
      <p:ext uri="{BB962C8B-B14F-4D97-AF65-F5344CB8AC3E}">
        <p14:creationId xmlns:p14="http://schemas.microsoft.com/office/powerpoint/2010/main" val="3793440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yourself…</a:t>
            </a:r>
            <a:endParaRPr lang="en-US" dirty="0"/>
          </a:p>
        </p:txBody>
      </p:sp>
      <p:sp>
        <p:nvSpPr>
          <p:cNvPr id="3" name="Content Placeholder 2"/>
          <p:cNvSpPr>
            <a:spLocks noGrp="1"/>
          </p:cNvSpPr>
          <p:nvPr>
            <p:ph idx="1"/>
          </p:nvPr>
        </p:nvSpPr>
        <p:spPr/>
        <p:txBody>
          <a:bodyPr/>
          <a:lstStyle/>
          <a:p>
            <a:r>
              <a:rPr lang="en-US" dirty="0" smtClean="0"/>
              <a:t>How would you teach a 4 year old about her surgery?</a:t>
            </a:r>
          </a:p>
          <a:p>
            <a:r>
              <a:rPr lang="en-US" dirty="0" smtClean="0"/>
              <a:t>How would you teach a 10 year old about his inhaler?</a:t>
            </a:r>
          </a:p>
          <a:p>
            <a:r>
              <a:rPr lang="en-US" dirty="0" smtClean="0"/>
              <a:t>How would you teach a 12 year old about immunizations?</a:t>
            </a:r>
          </a:p>
          <a:p>
            <a:r>
              <a:rPr lang="en-US" dirty="0" smtClean="0"/>
              <a:t>How would you teach a 16 year old about contraception?</a:t>
            </a:r>
          </a:p>
          <a:p>
            <a:r>
              <a:rPr lang="en-US" dirty="0" smtClean="0"/>
              <a:t>How would you teach a 24 year old about his mother’s diagnosis?</a:t>
            </a:r>
          </a:p>
          <a:p>
            <a:r>
              <a:rPr lang="en-US" dirty="0" smtClean="0"/>
              <a:t>How would you teach a 48 year old about Hospice?</a:t>
            </a:r>
            <a:endParaRPr lang="en-US" dirty="0"/>
          </a:p>
        </p:txBody>
      </p:sp>
    </p:spTree>
    <p:extLst>
      <p:ext uri="{BB962C8B-B14F-4D97-AF65-F5344CB8AC3E}">
        <p14:creationId xmlns:p14="http://schemas.microsoft.com/office/powerpoint/2010/main" val="177902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prstClr val="black">
                    <a:lumMod val="95000"/>
                    <a:lumOff val="5000"/>
                  </a:prstClr>
                </a:solidFill>
              </a:rPr>
              <a:t>COMMUNICATION from inside out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2620677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6958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learning principles</a:t>
            </a:r>
            <a:endParaRPr lang="en-US" dirty="0"/>
          </a:p>
        </p:txBody>
      </p:sp>
      <p:sp>
        <p:nvSpPr>
          <p:cNvPr id="3" name="Content Placeholder 2"/>
          <p:cNvSpPr>
            <a:spLocks noGrp="1"/>
          </p:cNvSpPr>
          <p:nvPr>
            <p:ph idx="1"/>
          </p:nvPr>
        </p:nvSpPr>
        <p:spPr/>
        <p:txBody>
          <a:bodyPr>
            <a:normAutofit/>
          </a:bodyPr>
          <a:lstStyle/>
          <a:p>
            <a:r>
              <a:rPr lang="en-US" dirty="0" smtClean="0"/>
              <a:t>1. The learner’s personal characteristics, cultures, interests, knowledge, attitudes, and prior experience influence learning potential and give direction to planning content to be covered.</a:t>
            </a:r>
          </a:p>
          <a:p>
            <a:r>
              <a:rPr lang="en-US" dirty="0" smtClean="0"/>
              <a:t>2. The learner’s mental status and readiness for learning influence what is to be learned and the rate of learning (timing).</a:t>
            </a:r>
          </a:p>
          <a:p>
            <a:r>
              <a:rPr lang="en-US" dirty="0" smtClean="0"/>
              <a:t>3. Learning becomes more meaningful when the learner participates in setting the learner goals and </a:t>
            </a:r>
            <a:r>
              <a:rPr lang="en-US" dirty="0"/>
              <a:t>a</a:t>
            </a:r>
            <a:r>
              <a:rPr lang="en-US" dirty="0" smtClean="0"/>
              <a:t>ctivities (readiness).</a:t>
            </a:r>
          </a:p>
          <a:p>
            <a:r>
              <a:rPr lang="en-US" dirty="0" smtClean="0"/>
              <a:t>4. Active involvement of the learner is essential if maximum learning is to occur.</a:t>
            </a:r>
          </a:p>
          <a:p>
            <a:r>
              <a:rPr lang="en-US" dirty="0" smtClean="0"/>
              <a:t>5. Putting the learned material to immediate use increases retention of learning (feedback &amp; repetition).</a:t>
            </a:r>
          </a:p>
        </p:txBody>
      </p:sp>
    </p:spTree>
    <p:extLst>
      <p:ext uri="{BB962C8B-B14F-4D97-AF65-F5344CB8AC3E}">
        <p14:creationId xmlns:p14="http://schemas.microsoft.com/office/powerpoint/2010/main" val="3405645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learning principles</a:t>
            </a:r>
          </a:p>
        </p:txBody>
      </p:sp>
      <p:sp>
        <p:nvSpPr>
          <p:cNvPr id="3" name="Content Placeholder 2"/>
          <p:cNvSpPr>
            <a:spLocks noGrp="1"/>
          </p:cNvSpPr>
          <p:nvPr>
            <p:ph idx="1"/>
          </p:nvPr>
        </p:nvSpPr>
        <p:spPr/>
        <p:txBody>
          <a:bodyPr/>
          <a:lstStyle/>
          <a:p>
            <a:pPr lvl="0">
              <a:buClr>
                <a:srgbClr val="1CADE4"/>
              </a:buClr>
            </a:pPr>
            <a:r>
              <a:rPr lang="en-US" sz="2000" dirty="0">
                <a:solidFill>
                  <a:prstClr val="black"/>
                </a:solidFill>
              </a:rPr>
              <a:t>6. Relating appropriate material to be learned with what the learner already knows facilitates learning</a:t>
            </a:r>
          </a:p>
          <a:p>
            <a:r>
              <a:rPr lang="en-US" dirty="0" smtClean="0"/>
              <a:t>7. Learning is facilitated when the learner is allowed to learn at his/her own rate of ability with objectives that are reasonable and realistic to motivate her/him to further accomplishment (motivation).</a:t>
            </a:r>
          </a:p>
          <a:p>
            <a:r>
              <a:rPr lang="en-US" dirty="0" smtClean="0"/>
              <a:t>8. Reinforcement of learning, rate, amount of retentions and degree of behavior changes are facilitated by rewards of recognition, praise, and peer status (self-efficacy).</a:t>
            </a:r>
            <a:endParaRPr lang="en-US" dirty="0"/>
          </a:p>
        </p:txBody>
      </p:sp>
    </p:spTree>
    <p:extLst>
      <p:ext uri="{BB962C8B-B14F-4D97-AF65-F5344CB8AC3E}">
        <p14:creationId xmlns:p14="http://schemas.microsoft.com/office/powerpoint/2010/main" val="72984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literacy</a:t>
            </a:r>
            <a:endParaRPr lang="en-US" dirty="0"/>
          </a:p>
        </p:txBody>
      </p:sp>
      <p:sp>
        <p:nvSpPr>
          <p:cNvPr id="3" name="Content Placeholder 2"/>
          <p:cNvSpPr>
            <a:spLocks noGrp="1"/>
          </p:cNvSpPr>
          <p:nvPr>
            <p:ph idx="1"/>
          </p:nvPr>
        </p:nvSpPr>
        <p:spPr/>
        <p:txBody>
          <a:bodyPr/>
          <a:lstStyle/>
          <a:p>
            <a:pPr marL="274320" lvl="0" indent="-274320">
              <a:lnSpc>
                <a:spcPct val="100000"/>
              </a:lnSpc>
              <a:spcBef>
                <a:spcPct val="20000"/>
              </a:spcBef>
              <a:spcAft>
                <a:spcPts val="0"/>
              </a:spcAft>
              <a:buClr>
                <a:srgbClr val="31B6FD"/>
              </a:buClr>
              <a:buFont typeface="Symbol" pitchFamily="18" charset="2"/>
              <a:buChar char=""/>
            </a:pPr>
            <a:r>
              <a:rPr lang="en-US" sz="2400" dirty="0">
                <a:solidFill>
                  <a:srgbClr val="073E87"/>
                </a:solidFill>
                <a:latin typeface="Candara"/>
              </a:rPr>
              <a:t>Health Literacy:</a:t>
            </a:r>
          </a:p>
          <a:p>
            <a:pPr marL="576263" lvl="1" indent="-274320">
              <a:lnSpc>
                <a:spcPct val="100000"/>
              </a:lnSpc>
              <a:spcBef>
                <a:spcPct val="20000"/>
              </a:spcBef>
              <a:spcAft>
                <a:spcPts val="0"/>
              </a:spcAft>
              <a:buClr>
                <a:srgbClr val="31B6FD"/>
              </a:buClr>
              <a:buSzPct val="100000"/>
              <a:buFont typeface="Symbol" pitchFamily="18" charset="2"/>
              <a:buChar char=""/>
            </a:pPr>
            <a:r>
              <a:rPr lang="en-US" sz="2200" dirty="0">
                <a:solidFill>
                  <a:srgbClr val="073E87"/>
                </a:solidFill>
                <a:latin typeface="Candara"/>
              </a:rPr>
              <a:t>Prose literacy</a:t>
            </a:r>
          </a:p>
          <a:p>
            <a:pPr marL="855663" lvl="2" indent="-228600">
              <a:lnSpc>
                <a:spcPct val="100000"/>
              </a:lnSpc>
              <a:spcBef>
                <a:spcPct val="20000"/>
              </a:spcBef>
              <a:spcAft>
                <a:spcPts val="0"/>
              </a:spcAft>
              <a:buClr>
                <a:srgbClr val="31B6FD"/>
              </a:buClr>
              <a:buSzPct val="100000"/>
              <a:buFont typeface="Symbol" pitchFamily="18" charset="2"/>
              <a:buChar char=""/>
            </a:pPr>
            <a:r>
              <a:rPr lang="en-US" sz="2000" dirty="0">
                <a:solidFill>
                  <a:srgbClr val="073E87"/>
                </a:solidFill>
                <a:latin typeface="Candara"/>
              </a:rPr>
              <a:t>The ability to read and understand printed material</a:t>
            </a:r>
          </a:p>
          <a:p>
            <a:pPr marL="576263" lvl="1" indent="-274320">
              <a:lnSpc>
                <a:spcPct val="100000"/>
              </a:lnSpc>
              <a:spcBef>
                <a:spcPct val="20000"/>
              </a:spcBef>
              <a:spcAft>
                <a:spcPts val="0"/>
              </a:spcAft>
              <a:buClr>
                <a:srgbClr val="31B6FD"/>
              </a:buClr>
              <a:buSzPct val="100000"/>
              <a:buFont typeface="Symbol" pitchFamily="18" charset="2"/>
              <a:buChar char=""/>
            </a:pPr>
            <a:r>
              <a:rPr lang="en-US" sz="2200" dirty="0">
                <a:solidFill>
                  <a:srgbClr val="073E87"/>
                </a:solidFill>
                <a:latin typeface="Candara"/>
              </a:rPr>
              <a:t>Numeric literacy</a:t>
            </a:r>
          </a:p>
          <a:p>
            <a:pPr marL="855663" lvl="2" indent="-228600">
              <a:lnSpc>
                <a:spcPct val="100000"/>
              </a:lnSpc>
              <a:spcBef>
                <a:spcPct val="20000"/>
              </a:spcBef>
              <a:spcAft>
                <a:spcPts val="0"/>
              </a:spcAft>
              <a:buClr>
                <a:srgbClr val="31B6FD"/>
              </a:buClr>
              <a:buSzPct val="100000"/>
              <a:buFont typeface="Symbol" pitchFamily="18" charset="2"/>
              <a:buChar char=""/>
            </a:pPr>
            <a:r>
              <a:rPr lang="en-US" sz="2000" dirty="0">
                <a:solidFill>
                  <a:srgbClr val="073E87"/>
                </a:solidFill>
                <a:latin typeface="Candara"/>
              </a:rPr>
              <a:t>The ability to understand numeric information</a:t>
            </a:r>
          </a:p>
          <a:p>
            <a:pPr marL="576263" lvl="1" indent="-274320">
              <a:lnSpc>
                <a:spcPct val="100000"/>
              </a:lnSpc>
              <a:spcBef>
                <a:spcPct val="20000"/>
              </a:spcBef>
              <a:spcAft>
                <a:spcPts val="0"/>
              </a:spcAft>
              <a:buClr>
                <a:srgbClr val="31B6FD"/>
              </a:buClr>
              <a:buSzPct val="100000"/>
              <a:buFont typeface="Symbol" pitchFamily="18" charset="2"/>
              <a:buChar char=""/>
            </a:pPr>
            <a:r>
              <a:rPr lang="en-US" sz="2200" dirty="0">
                <a:solidFill>
                  <a:srgbClr val="073E87"/>
                </a:solidFill>
                <a:latin typeface="Candara"/>
              </a:rPr>
              <a:t>Oral literacy</a:t>
            </a:r>
          </a:p>
          <a:p>
            <a:pPr marL="855663" lvl="2" indent="-228600">
              <a:lnSpc>
                <a:spcPct val="100000"/>
              </a:lnSpc>
              <a:spcBef>
                <a:spcPct val="20000"/>
              </a:spcBef>
              <a:spcAft>
                <a:spcPts val="0"/>
              </a:spcAft>
              <a:buClr>
                <a:srgbClr val="31B6FD"/>
              </a:buClr>
              <a:buSzPct val="100000"/>
              <a:buFont typeface="Symbol" pitchFamily="18" charset="2"/>
              <a:buChar char=""/>
            </a:pPr>
            <a:r>
              <a:rPr lang="en-US" sz="2000" dirty="0">
                <a:solidFill>
                  <a:srgbClr val="073E87"/>
                </a:solidFill>
                <a:latin typeface="Candara"/>
              </a:rPr>
              <a:t>The ability to listen and understand verbal information</a:t>
            </a:r>
          </a:p>
          <a:p>
            <a:endParaRPr lang="en-US" dirty="0"/>
          </a:p>
        </p:txBody>
      </p:sp>
    </p:spTree>
    <p:extLst>
      <p:ext uri="{BB962C8B-B14F-4D97-AF65-F5344CB8AC3E}">
        <p14:creationId xmlns:p14="http://schemas.microsoft.com/office/powerpoint/2010/main" val="2602549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statistics</a:t>
            </a:r>
            <a:endParaRPr lang="en-US" dirty="0"/>
          </a:p>
        </p:txBody>
      </p:sp>
      <p:sp>
        <p:nvSpPr>
          <p:cNvPr id="3" name="Content Placeholder 2"/>
          <p:cNvSpPr>
            <a:spLocks noGrp="1"/>
          </p:cNvSpPr>
          <p:nvPr>
            <p:ph idx="1"/>
          </p:nvPr>
        </p:nvSpPr>
        <p:spPr/>
        <p:txBody>
          <a:bodyPr/>
          <a:lstStyle/>
          <a:p>
            <a:pPr marL="274320" lvl="0" indent="-274320">
              <a:lnSpc>
                <a:spcPct val="100000"/>
              </a:lnSpc>
              <a:spcBef>
                <a:spcPct val="20000"/>
              </a:spcBef>
              <a:spcAft>
                <a:spcPts val="0"/>
              </a:spcAft>
              <a:buClr>
                <a:srgbClr val="31B6FD"/>
              </a:buClr>
              <a:buFont typeface="Symbol" pitchFamily="18" charset="2"/>
              <a:buChar char=""/>
            </a:pPr>
            <a:r>
              <a:rPr lang="en-US" dirty="0">
                <a:solidFill>
                  <a:srgbClr val="073E87"/>
                </a:solidFill>
                <a:latin typeface="Candara"/>
              </a:rPr>
              <a:t>“Approximately 80 million U.S. adults are thought to have limited health literacy, putting them at risk for poorer health outcomes” </a:t>
            </a:r>
            <a:r>
              <a:rPr lang="en-US" sz="1300" dirty="0">
                <a:solidFill>
                  <a:srgbClr val="073E87"/>
                </a:solidFill>
                <a:latin typeface="Candara"/>
              </a:rPr>
              <a:t>(Berkman et al, 2011. p. 97).</a:t>
            </a:r>
          </a:p>
          <a:p>
            <a:pPr marL="274320" lvl="0" indent="-274320">
              <a:lnSpc>
                <a:spcPct val="100000"/>
              </a:lnSpc>
              <a:spcBef>
                <a:spcPct val="20000"/>
              </a:spcBef>
              <a:spcAft>
                <a:spcPts val="0"/>
              </a:spcAft>
              <a:buClr>
                <a:srgbClr val="31B6FD"/>
              </a:buClr>
              <a:buFont typeface="Symbol" pitchFamily="18" charset="2"/>
              <a:buChar char=""/>
            </a:pPr>
            <a:r>
              <a:rPr lang="en-US" dirty="0">
                <a:solidFill>
                  <a:srgbClr val="073E87"/>
                </a:solidFill>
                <a:latin typeface="Candara"/>
              </a:rPr>
              <a:t>“Nearly half of all adults in the United States, or 90 million people, cannot understand or use the information shared by their health care providers” </a:t>
            </a:r>
            <a:r>
              <a:rPr lang="en-US" sz="1100" dirty="0">
                <a:solidFill>
                  <a:srgbClr val="073E87"/>
                </a:solidFill>
                <a:latin typeface="Candara"/>
              </a:rPr>
              <a:t>(</a:t>
            </a:r>
            <a:r>
              <a:rPr lang="en-US" sz="1100" dirty="0" err="1">
                <a:solidFill>
                  <a:srgbClr val="073E87"/>
                </a:solidFill>
                <a:latin typeface="Candara"/>
              </a:rPr>
              <a:t>Aspinall</a:t>
            </a:r>
            <a:r>
              <a:rPr lang="en-US" sz="1100" dirty="0">
                <a:solidFill>
                  <a:srgbClr val="073E87"/>
                </a:solidFill>
                <a:latin typeface="Candara"/>
              </a:rPr>
              <a:t>, </a:t>
            </a:r>
            <a:r>
              <a:rPr lang="en-US" sz="1100" dirty="0" err="1">
                <a:solidFill>
                  <a:srgbClr val="073E87"/>
                </a:solidFill>
                <a:latin typeface="Candara"/>
              </a:rPr>
              <a:t>Beschnett</a:t>
            </a:r>
            <a:r>
              <a:rPr lang="en-US" sz="1100" dirty="0">
                <a:solidFill>
                  <a:srgbClr val="073E87"/>
                </a:solidFill>
                <a:latin typeface="Candara"/>
              </a:rPr>
              <a:t> &amp; Ellwood, 2012. p. 303).</a:t>
            </a:r>
          </a:p>
          <a:p>
            <a:pPr marL="274320" lvl="0" indent="-274320">
              <a:lnSpc>
                <a:spcPct val="100000"/>
              </a:lnSpc>
              <a:spcBef>
                <a:spcPct val="20000"/>
              </a:spcBef>
              <a:spcAft>
                <a:spcPts val="0"/>
              </a:spcAft>
              <a:buClr>
                <a:srgbClr val="31B6FD"/>
              </a:buClr>
              <a:buFont typeface="Symbol" pitchFamily="18" charset="2"/>
              <a:buChar char=""/>
            </a:pPr>
            <a:r>
              <a:rPr lang="en-US" dirty="0">
                <a:solidFill>
                  <a:srgbClr val="073E87"/>
                </a:solidFill>
                <a:latin typeface="Candara"/>
              </a:rPr>
              <a:t>“A Department of Education assessment found that only 12% of adults have enough health literacy to understand and use health information effectively” </a:t>
            </a:r>
            <a:r>
              <a:rPr lang="en-US" sz="1100" dirty="0">
                <a:solidFill>
                  <a:srgbClr val="073E87"/>
                </a:solidFill>
                <a:latin typeface="Candara"/>
              </a:rPr>
              <a:t>(K., 2012. p.2).</a:t>
            </a:r>
          </a:p>
          <a:p>
            <a:endParaRPr lang="en-US" dirty="0"/>
          </a:p>
        </p:txBody>
      </p:sp>
    </p:spTree>
    <p:extLst>
      <p:ext uri="{BB962C8B-B14F-4D97-AF65-F5344CB8AC3E}">
        <p14:creationId xmlns:p14="http://schemas.microsoft.com/office/powerpoint/2010/main" val="2046745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Aids in communication: pictograms</a:t>
            </a:r>
            <a:endParaRPr lang="en-US" dirty="0"/>
          </a:p>
        </p:txBody>
      </p:sp>
      <p:pic>
        <p:nvPicPr>
          <p:cNvPr id="4" name="Content Placeholder 3"/>
          <p:cNvPicPr>
            <a:picLocks noGrp="1" noChangeAspect="1"/>
          </p:cNvPicPr>
          <p:nvPr>
            <p:ph idx="1"/>
          </p:nvPr>
        </p:nvPicPr>
        <p:blipFill>
          <a:blip r:embed="rId2"/>
          <a:stretch>
            <a:fillRect/>
          </a:stretch>
        </p:blipFill>
        <p:spPr>
          <a:xfrm>
            <a:off x="3580326" y="2392197"/>
            <a:ext cx="4077681" cy="3081681"/>
          </a:xfrm>
          <a:prstGeom prst="rect">
            <a:avLst/>
          </a:prstGeom>
        </p:spPr>
      </p:pic>
      <p:pic>
        <p:nvPicPr>
          <p:cNvPr id="5" name="Picture 4"/>
          <p:cNvPicPr>
            <a:picLocks noChangeAspect="1"/>
          </p:cNvPicPr>
          <p:nvPr/>
        </p:nvPicPr>
        <p:blipFill>
          <a:blip r:embed="rId3"/>
          <a:stretch>
            <a:fillRect/>
          </a:stretch>
        </p:blipFill>
        <p:spPr>
          <a:xfrm>
            <a:off x="453601" y="2392197"/>
            <a:ext cx="2819400" cy="3571875"/>
          </a:xfrm>
          <a:prstGeom prst="rect">
            <a:avLst/>
          </a:prstGeom>
        </p:spPr>
      </p:pic>
      <p:pic>
        <p:nvPicPr>
          <p:cNvPr id="6" name="Picture 5"/>
          <p:cNvPicPr>
            <a:picLocks noChangeAspect="1"/>
          </p:cNvPicPr>
          <p:nvPr/>
        </p:nvPicPr>
        <p:blipFill>
          <a:blip r:embed="rId4"/>
          <a:stretch>
            <a:fillRect/>
          </a:stretch>
        </p:blipFill>
        <p:spPr>
          <a:xfrm>
            <a:off x="7088304" y="3933037"/>
            <a:ext cx="4897129" cy="2685259"/>
          </a:xfrm>
          <a:prstGeom prst="rect">
            <a:avLst/>
          </a:prstGeom>
        </p:spPr>
      </p:pic>
    </p:spTree>
    <p:extLst>
      <p:ext uri="{BB962C8B-B14F-4D97-AF65-F5344CB8AC3E}">
        <p14:creationId xmlns:p14="http://schemas.microsoft.com/office/powerpoint/2010/main" val="3437162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steps to improved health literacy</a:t>
            </a:r>
            <a:endParaRPr lang="en-US" dirty="0"/>
          </a:p>
        </p:txBody>
      </p:sp>
      <p:sp>
        <p:nvSpPr>
          <p:cNvPr id="3" name="Content Placeholder 2"/>
          <p:cNvSpPr>
            <a:spLocks noGrp="1"/>
          </p:cNvSpPr>
          <p:nvPr>
            <p:ph idx="1"/>
          </p:nvPr>
        </p:nvSpPr>
        <p:spPr>
          <a:xfrm>
            <a:off x="1024128" y="1738648"/>
            <a:ext cx="9720073" cy="4570712"/>
          </a:xfrm>
        </p:spPr>
        <p:txBody>
          <a:bodyPr>
            <a:normAutofit/>
          </a:bodyPr>
          <a:lstStyle/>
          <a:p>
            <a:r>
              <a:rPr lang="en-US" dirty="0" smtClean="0"/>
              <a:t>1. Slow your roll! Avoid rapid-fire speech, take your time.</a:t>
            </a:r>
          </a:p>
          <a:p>
            <a:r>
              <a:rPr lang="en-US" dirty="0" smtClean="0"/>
              <a:t>2. Have the patient teach back what you have taught. “How would you teach your sister what I have just taught you?”</a:t>
            </a:r>
          </a:p>
          <a:p>
            <a:r>
              <a:rPr lang="en-US" dirty="0" smtClean="0"/>
              <a:t>3. Encourage questions! Do not just ask “Do you have any questions?”. Perhaps offer a scenario “What would you need to know if you are at a family picnic and were offered a big dessert? How would that affect your blood sugar?” Giving real world scenarios jogs the mind to ask for clarification.</a:t>
            </a:r>
          </a:p>
          <a:p>
            <a:r>
              <a:rPr lang="en-US" dirty="0" smtClean="0"/>
              <a:t>4. Use plain language! “The appropriate treatment for your pulmonary condition is the albuterol metered dose inhaler.” OR “The inhaler the doctor has given you will help your breathing when you feel really tight. Tell me what you know about your inhaler. Would you like to know more?”</a:t>
            </a:r>
          </a:p>
          <a:p>
            <a:r>
              <a:rPr lang="en-US" dirty="0" smtClean="0"/>
              <a:t>5. Use examples, use props, use whatever tools work best for your patient!</a:t>
            </a:r>
            <a:endParaRPr lang="en-US" dirty="0"/>
          </a:p>
        </p:txBody>
      </p:sp>
    </p:spTree>
    <p:extLst>
      <p:ext uri="{BB962C8B-B14F-4D97-AF65-F5344CB8AC3E}">
        <p14:creationId xmlns:p14="http://schemas.microsoft.com/office/powerpoint/2010/main" val="258982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COMMUNICATION</a:t>
            </a:r>
            <a:endParaRPr lang="en-US" dirty="0"/>
          </a:p>
        </p:txBody>
      </p:sp>
      <p:sp>
        <p:nvSpPr>
          <p:cNvPr id="10" name="Content Placeholder 9"/>
          <p:cNvSpPr>
            <a:spLocks noGrp="1"/>
          </p:cNvSpPr>
          <p:nvPr>
            <p:ph sz="half" idx="1"/>
          </p:nvPr>
        </p:nvSpPr>
        <p:spPr>
          <a:xfrm>
            <a:off x="174122" y="2084832"/>
            <a:ext cx="4754880" cy="4023360"/>
          </a:xfrm>
        </p:spPr>
        <p:txBody>
          <a:bodyPr/>
          <a:lstStyle/>
          <a:p>
            <a:r>
              <a:rPr lang="en-US" dirty="0" smtClean="0">
                <a:solidFill>
                  <a:schemeClr val="accent4">
                    <a:lumMod val="50000"/>
                  </a:schemeClr>
                </a:solidFill>
              </a:rPr>
              <a:t>Sender: Encoding message, decoding reply, providing (encoding) clarification, decoding feedback</a:t>
            </a:r>
          </a:p>
          <a:p>
            <a:endParaRPr lang="en-US" dirty="0" smtClean="0"/>
          </a:p>
          <a:p>
            <a:endParaRPr lang="en-US" dirty="0"/>
          </a:p>
          <a:p>
            <a:endParaRPr lang="en-US" dirty="0" smtClean="0"/>
          </a:p>
          <a:p>
            <a:r>
              <a:rPr lang="en-US" dirty="0" smtClean="0">
                <a:solidFill>
                  <a:schemeClr val="accent1">
                    <a:lumMod val="50000"/>
                  </a:schemeClr>
                </a:solidFill>
              </a:rPr>
              <a:t>Verbal, inflection, tone, emphasis,     word choice, connotation, timing,         clarity, brevity, volume</a:t>
            </a:r>
            <a:endParaRPr lang="en-US" dirty="0">
              <a:solidFill>
                <a:schemeClr val="accent1">
                  <a:lumMod val="50000"/>
                </a:schemeClr>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210" y="2734489"/>
            <a:ext cx="3243458" cy="3875932"/>
          </a:xfrm>
          <a:prstGeom prst="rect">
            <a:avLst/>
          </a:prstGeom>
        </p:spPr>
      </p:pic>
      <p:sp>
        <p:nvSpPr>
          <p:cNvPr id="11" name="Content Placeholder 10"/>
          <p:cNvSpPr>
            <a:spLocks noGrp="1"/>
          </p:cNvSpPr>
          <p:nvPr>
            <p:ph sz="half" idx="2"/>
          </p:nvPr>
        </p:nvSpPr>
        <p:spPr>
          <a:xfrm>
            <a:off x="6996876" y="2158546"/>
            <a:ext cx="4754880" cy="4023360"/>
          </a:xfrm>
        </p:spPr>
        <p:txBody>
          <a:bodyPr/>
          <a:lstStyle/>
          <a:p>
            <a:pPr lvl="0">
              <a:buClr>
                <a:srgbClr val="1CADE4"/>
              </a:buClr>
            </a:pPr>
            <a:r>
              <a:rPr lang="en-US" dirty="0">
                <a:solidFill>
                  <a:schemeClr val="accent4">
                    <a:lumMod val="50000"/>
                  </a:schemeClr>
                </a:solidFill>
              </a:rPr>
              <a:t>Receiver: Decoding message, encoding reply, seeking clarification, providing feedback</a:t>
            </a:r>
          </a:p>
          <a:p>
            <a:endParaRPr lang="en-US" dirty="0" smtClean="0"/>
          </a:p>
          <a:p>
            <a:endParaRPr lang="en-US" dirty="0"/>
          </a:p>
          <a:p>
            <a:endParaRPr lang="en-US" dirty="0" smtClean="0"/>
          </a:p>
          <a:p>
            <a:r>
              <a:rPr lang="en-US" dirty="0" smtClean="0">
                <a:solidFill>
                  <a:schemeClr val="accent1">
                    <a:lumMod val="50000"/>
                  </a:schemeClr>
                </a:solidFill>
              </a:rPr>
              <a:t>Nonverbal, facial expression, posture: open or closed, gestures, touch, personal appearance</a:t>
            </a:r>
            <a:endParaRPr lang="en-US" dirty="0">
              <a:solidFill>
                <a:schemeClr val="accent1">
                  <a:lumMod val="50000"/>
                </a:schemeClr>
              </a:solidFill>
            </a:endParaRPr>
          </a:p>
        </p:txBody>
      </p:sp>
    </p:spTree>
    <p:extLst>
      <p:ext uri="{BB962C8B-B14F-4D97-AF65-F5344CB8AC3E}">
        <p14:creationId xmlns:p14="http://schemas.microsoft.com/office/powerpoint/2010/main" val="530843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sz="half" idx="1"/>
          </p:nvPr>
        </p:nvSpPr>
        <p:spPr/>
        <p:txBody>
          <a:bodyPr/>
          <a:lstStyle/>
          <a:p>
            <a:r>
              <a:rPr lang="en-US" dirty="0" smtClean="0"/>
              <a:t>Creates and maintains </a:t>
            </a:r>
            <a:r>
              <a:rPr lang="en-US" b="1" u="sng" dirty="0" smtClean="0">
                <a:solidFill>
                  <a:schemeClr val="accent5">
                    <a:lumMod val="75000"/>
                  </a:schemeClr>
                </a:solidFill>
              </a:rPr>
              <a:t>TRUST</a:t>
            </a:r>
            <a:r>
              <a:rPr lang="en-US" dirty="0" smtClean="0">
                <a:solidFill>
                  <a:schemeClr val="accent5">
                    <a:lumMod val="75000"/>
                  </a:schemeClr>
                </a:solidFill>
              </a:rPr>
              <a:t> </a:t>
            </a:r>
            <a:r>
              <a:rPr lang="en-US" dirty="0" smtClean="0"/>
              <a:t>in the health care process, health care provider relationships, and one on one rapport.</a:t>
            </a:r>
          </a:p>
          <a:p>
            <a:r>
              <a:rPr lang="en-US" dirty="0" smtClean="0"/>
              <a:t>Allows patient to maintain </a:t>
            </a:r>
            <a:r>
              <a:rPr lang="en-US" b="1" u="sng" dirty="0" smtClean="0">
                <a:solidFill>
                  <a:schemeClr val="accent6">
                    <a:lumMod val="75000"/>
                  </a:schemeClr>
                </a:solidFill>
              </a:rPr>
              <a:t>CONTROL</a:t>
            </a:r>
            <a:r>
              <a:rPr lang="en-US" dirty="0" smtClean="0"/>
              <a:t> of their health care information.</a:t>
            </a:r>
          </a:p>
          <a:p>
            <a:r>
              <a:rPr lang="en-US" dirty="0" smtClean="0"/>
              <a:t>The trust and control of personal information allows the continuing and improving </a:t>
            </a:r>
            <a:r>
              <a:rPr lang="en-US" b="1" u="sng" dirty="0" smtClean="0">
                <a:solidFill>
                  <a:schemeClr val="tx2">
                    <a:lumMod val="75000"/>
                  </a:schemeClr>
                </a:solidFill>
              </a:rPr>
              <a:t>COMMUNICATION</a:t>
            </a:r>
            <a:r>
              <a:rPr lang="en-US" b="1" u="sng" dirty="0" smtClean="0"/>
              <a:t>.</a:t>
            </a:r>
          </a:p>
          <a:p>
            <a:endParaRPr lang="en-US" b="1" u="sng" dirty="0" smtClean="0"/>
          </a:p>
          <a:p>
            <a:endParaRPr lang="en-US" dirty="0"/>
          </a:p>
        </p:txBody>
      </p:sp>
      <p:sp>
        <p:nvSpPr>
          <p:cNvPr id="4" name="Content Placeholder 3"/>
          <p:cNvSpPr>
            <a:spLocks noGrp="1"/>
          </p:cNvSpPr>
          <p:nvPr>
            <p:ph sz="half" idx="2"/>
          </p:nvPr>
        </p:nvSpPr>
        <p:spPr/>
        <p:txBody>
          <a:bodyPr/>
          <a:lstStyle/>
          <a:p>
            <a:r>
              <a:rPr lang="en-US" dirty="0">
                <a:solidFill>
                  <a:schemeClr val="accent2">
                    <a:lumMod val="50000"/>
                  </a:schemeClr>
                </a:solidFill>
              </a:rPr>
              <a:t>STATEMENT OF ANA </a:t>
            </a:r>
            <a:r>
              <a:rPr lang="en-US" dirty="0" smtClean="0">
                <a:solidFill>
                  <a:schemeClr val="accent2">
                    <a:lumMod val="50000"/>
                  </a:schemeClr>
                </a:solidFill>
              </a:rPr>
              <a:t>POSITION:</a:t>
            </a:r>
          </a:p>
          <a:p>
            <a:r>
              <a:rPr lang="en-US" dirty="0" smtClean="0">
                <a:solidFill>
                  <a:schemeClr val="accent2">
                    <a:lumMod val="50000"/>
                  </a:schemeClr>
                </a:solidFill>
              </a:rPr>
              <a:t> </a:t>
            </a:r>
            <a:r>
              <a:rPr lang="en-US" dirty="0">
                <a:solidFill>
                  <a:schemeClr val="accent2">
                    <a:lumMod val="50000"/>
                  </a:schemeClr>
                </a:solidFill>
              </a:rPr>
              <a:t>The American Nurses Association (ANA) believes that protection of privacy and confidentiality is essential to maintaining the trusting relationship between health care providers and patients and integral to professional practice (ANA, 2015a). ANA supports legislation, policies and standards that protect individually identifiable health information</a:t>
            </a:r>
            <a:r>
              <a:rPr lang="en-US" dirty="0" smtClean="0">
                <a:solidFill>
                  <a:schemeClr val="accent2">
                    <a:lumMod val="50000"/>
                  </a:schemeClr>
                </a:solidFill>
              </a:rPr>
              <a:t>.</a:t>
            </a:r>
          </a:p>
          <a:p>
            <a:r>
              <a:rPr lang="en-US" sz="1000" dirty="0" smtClean="0"/>
              <a:t>American Nurses Association, 2015. Privacy and confidentiality. </a:t>
            </a:r>
            <a:r>
              <a:rPr lang="en-US" sz="1000" dirty="0"/>
              <a:t>Retrieved from http://www.nursingworld.org/DocumentVault/Position-Statements/Ethics-and-Human-Rights/Position-Statement-Privacy-and-Confidentiality.pdf</a:t>
            </a:r>
          </a:p>
        </p:txBody>
      </p:sp>
    </p:spTree>
    <p:extLst>
      <p:ext uri="{BB962C8B-B14F-4D97-AF65-F5344CB8AC3E}">
        <p14:creationId xmlns:p14="http://schemas.microsoft.com/office/powerpoint/2010/main" val="93021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influences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482" y="2286000"/>
            <a:ext cx="4494726" cy="4394272"/>
          </a:xfrm>
          <a:prstGeom prst="rect">
            <a:avLst/>
          </a:prstGeom>
        </p:spPr>
      </p:pic>
      <p:sp>
        <p:nvSpPr>
          <p:cNvPr id="3" name="Content Placeholder 2"/>
          <p:cNvSpPr>
            <a:spLocks noGrp="1"/>
          </p:cNvSpPr>
          <p:nvPr>
            <p:ph sz="half" idx="1"/>
          </p:nvPr>
        </p:nvSpPr>
        <p:spPr>
          <a:xfrm>
            <a:off x="1024127" y="2286000"/>
            <a:ext cx="4063028" cy="4023360"/>
          </a:xfrm>
        </p:spPr>
        <p:txBody>
          <a:bodyPr/>
          <a:lstStyle/>
          <a:p>
            <a:r>
              <a:rPr lang="en-US" dirty="0" smtClean="0"/>
              <a:t>Explore cultural preferences: </a:t>
            </a:r>
          </a:p>
          <a:p>
            <a:r>
              <a:rPr lang="en-US" dirty="0" smtClean="0"/>
              <a:t>How would you care to be addressed? </a:t>
            </a:r>
          </a:p>
          <a:p>
            <a:r>
              <a:rPr lang="en-US" dirty="0" smtClean="0"/>
              <a:t>Is there someone you would like to be present for this conversation/process/procedure?</a:t>
            </a:r>
          </a:p>
          <a:p>
            <a:r>
              <a:rPr lang="en-US" dirty="0" smtClean="0"/>
              <a:t>Eye contact? Personal space?</a:t>
            </a:r>
          </a:p>
          <a:p>
            <a:r>
              <a:rPr lang="en-US" dirty="0" smtClean="0"/>
              <a:t>How can I convey respect?</a:t>
            </a:r>
          </a:p>
          <a:p>
            <a:endParaRPr lang="en-US" dirty="0"/>
          </a:p>
        </p:txBody>
      </p:sp>
      <p:sp>
        <p:nvSpPr>
          <p:cNvPr id="4" name="Content Placeholder 3"/>
          <p:cNvSpPr>
            <a:spLocks noGrp="1"/>
          </p:cNvSpPr>
          <p:nvPr>
            <p:ph sz="half" idx="2"/>
          </p:nvPr>
        </p:nvSpPr>
        <p:spPr>
          <a:xfrm>
            <a:off x="7972023" y="1629177"/>
            <a:ext cx="3689540" cy="4023360"/>
          </a:xfrm>
        </p:spPr>
        <p:txBody>
          <a:bodyPr/>
          <a:lstStyle/>
          <a:p>
            <a:r>
              <a:rPr lang="en-US" dirty="0" smtClean="0"/>
              <a:t>Language barriers: how do we get around the wall?</a:t>
            </a:r>
          </a:p>
          <a:p>
            <a:pPr lvl="1"/>
            <a:r>
              <a:rPr lang="en-US" dirty="0" smtClean="0"/>
              <a:t>Face to face interpreters</a:t>
            </a:r>
          </a:p>
          <a:p>
            <a:pPr lvl="1"/>
            <a:r>
              <a:rPr lang="en-US" dirty="0" smtClean="0"/>
              <a:t>Phone interpreters</a:t>
            </a:r>
          </a:p>
          <a:p>
            <a:pPr lvl="1"/>
            <a:r>
              <a:rPr lang="en-US" dirty="0" smtClean="0"/>
              <a:t>Skype interpreters</a:t>
            </a:r>
          </a:p>
          <a:p>
            <a:pPr lvl="1"/>
            <a:r>
              <a:rPr lang="en-US" dirty="0" smtClean="0"/>
              <a:t>Do we use family or friends for interpreting? </a:t>
            </a:r>
          </a:p>
          <a:p>
            <a:pPr lvl="2"/>
            <a:r>
              <a:rPr lang="en-US" dirty="0" smtClean="0"/>
              <a:t>HIPAA!</a:t>
            </a:r>
          </a:p>
          <a:p>
            <a:pPr lvl="2"/>
            <a:r>
              <a:rPr lang="en-US" dirty="0" smtClean="0"/>
              <a:t>Does the family or friend understand medical terms and are they translating them correctly?</a:t>
            </a:r>
          </a:p>
          <a:p>
            <a:pPr lvl="2"/>
            <a:r>
              <a:rPr lang="en-US" dirty="0" smtClean="0"/>
              <a:t>How do you know?</a:t>
            </a:r>
          </a:p>
          <a:p>
            <a:pPr lvl="2"/>
            <a:r>
              <a:rPr lang="en-US" dirty="0" smtClean="0"/>
              <a:t>Family as translators is not best practice</a:t>
            </a:r>
            <a:endParaRPr lang="en-US" dirty="0"/>
          </a:p>
        </p:txBody>
      </p:sp>
    </p:spTree>
    <p:extLst>
      <p:ext uri="{BB962C8B-B14F-4D97-AF65-F5344CB8AC3E}">
        <p14:creationId xmlns:p14="http://schemas.microsoft.com/office/powerpoint/2010/main" val="341845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across the life span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715" y="4868214"/>
            <a:ext cx="4625849" cy="1989786"/>
          </a:xfrm>
          <a:prstGeom prst="rect">
            <a:avLst/>
          </a:prstGeom>
        </p:spPr>
      </p:pic>
      <p:sp>
        <p:nvSpPr>
          <p:cNvPr id="5" name="Content Placeholder 4"/>
          <p:cNvSpPr>
            <a:spLocks noGrp="1"/>
          </p:cNvSpPr>
          <p:nvPr>
            <p:ph idx="1"/>
          </p:nvPr>
        </p:nvSpPr>
        <p:spPr>
          <a:xfrm>
            <a:off x="1078734" y="1873876"/>
            <a:ext cx="9610860" cy="3445099"/>
          </a:xfrm>
        </p:spPr>
        <p:txBody>
          <a:bodyPr/>
          <a:lstStyle/>
          <a:p>
            <a:pPr>
              <a:buFont typeface="Wingdings" panose="05000000000000000000" pitchFamily="2" charset="2"/>
              <a:buChar char="v"/>
            </a:pPr>
            <a:r>
              <a:rPr lang="en-US" dirty="0" smtClean="0"/>
              <a:t>Infants and toddlers: combine simple verbal with non-verbal communication</a:t>
            </a:r>
          </a:p>
          <a:p>
            <a:pPr>
              <a:buFont typeface="Wingdings" panose="05000000000000000000" pitchFamily="2" charset="2"/>
              <a:buChar char="v"/>
            </a:pPr>
            <a:r>
              <a:rPr lang="en-US" dirty="0" smtClean="0"/>
              <a:t>Preschoolers: more verbal, keep verbal communication simple and direct, use gestures to help the child focus</a:t>
            </a:r>
          </a:p>
          <a:p>
            <a:pPr>
              <a:buFont typeface="Wingdings" panose="05000000000000000000" pitchFamily="2" charset="2"/>
              <a:buChar char="v"/>
            </a:pPr>
            <a:r>
              <a:rPr lang="en-US" dirty="0" smtClean="0"/>
              <a:t>School age children: Increased comfort and confidence in verbal communication, explore level of understanding and vocabulary as well as preferred method of learning</a:t>
            </a:r>
          </a:p>
          <a:p>
            <a:pPr>
              <a:buFont typeface="Wingdings" panose="05000000000000000000" pitchFamily="2" charset="2"/>
              <a:buChar char="v"/>
            </a:pPr>
            <a:r>
              <a:rPr lang="en-US" dirty="0" smtClean="0"/>
              <a:t>Older adults: Explore possible sensory deficits that may impede communication, changes in memory or cognition, and the ability to use non-verbal communication (facial droop from stroke may impede facial expressions)</a:t>
            </a:r>
            <a:endParaRPr lang="en-US" dirty="0"/>
          </a:p>
        </p:txBody>
      </p:sp>
    </p:spTree>
    <p:extLst>
      <p:ext uri="{BB962C8B-B14F-4D97-AF65-F5344CB8AC3E}">
        <p14:creationId xmlns:p14="http://schemas.microsoft.com/office/powerpoint/2010/main" val="280990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Patient-nurse interview: building the framework</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2209222"/>
              </p:ext>
            </p:extLst>
          </p:nvPr>
        </p:nvGraphicFramePr>
        <p:xfrm>
          <a:off x="1023938" y="1983346"/>
          <a:ext cx="10386744" cy="4325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748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Impaired communication</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smtClean="0"/>
              <a:t>Hearing impaired: Does the patient use sign language? Would they like a sign interpreter? Are hearing aids used? Are they functional? Would written communication be effective? If it is partial hearing loss, reduce ambient noise, reduce distractions, face patient directly, use gestures as appropriate, enunciate clearly, slow your speech.</a:t>
            </a:r>
          </a:p>
          <a:p>
            <a:pPr>
              <a:buFont typeface="Wingdings" panose="05000000000000000000" pitchFamily="2" charset="2"/>
              <a:buChar char="v"/>
            </a:pPr>
            <a:r>
              <a:rPr lang="en-US" dirty="0" smtClean="0"/>
              <a:t>Speech impaired: Use of non-verbal communication, picture boards, family to aid in understanding, be patient and positive, do not assume patient cannot understand you just because they cannot say they do!</a:t>
            </a:r>
            <a:endParaRPr lang="en-US" dirty="0"/>
          </a:p>
          <a:p>
            <a:pPr>
              <a:buFont typeface="Wingdings" panose="05000000000000000000" pitchFamily="2" charset="2"/>
              <a:buChar char="v"/>
            </a:pPr>
            <a:r>
              <a:rPr lang="en-US" dirty="0" smtClean="0"/>
              <a:t>Visually impaired: Introduce yourself immediately upon entering room, use your patient’s name to verify you are addressing him/her, describe processes, sequences, placement of objects, furniture, any activity. Tell the patient that you are leaving and when you expect to return.</a:t>
            </a:r>
          </a:p>
        </p:txBody>
      </p:sp>
    </p:spTree>
    <p:extLst>
      <p:ext uri="{BB962C8B-B14F-4D97-AF65-F5344CB8AC3E}">
        <p14:creationId xmlns:p14="http://schemas.microsoft.com/office/powerpoint/2010/main" val="24069583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907</TotalTime>
  <Words>2514</Words>
  <Application>Microsoft Office PowerPoint</Application>
  <PresentationFormat>Widescreen</PresentationFormat>
  <Paragraphs>281</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Candara</vt:lpstr>
      <vt:lpstr>Symbol</vt:lpstr>
      <vt:lpstr>Tw Cen MT</vt:lpstr>
      <vt:lpstr>Tw Cen MT Condensed</vt:lpstr>
      <vt:lpstr>Wingdings</vt:lpstr>
      <vt:lpstr>Wingdings 3</vt:lpstr>
      <vt:lpstr>Integral</vt:lpstr>
      <vt:lpstr>Communication tlo 1.6</vt:lpstr>
      <vt:lpstr>COMMUNICATION from inside out</vt:lpstr>
      <vt:lpstr>COMMUNICATION from inside out</vt:lpstr>
      <vt:lpstr>ELEMENTS OF COMMUNICATION</vt:lpstr>
      <vt:lpstr>confidentiality</vt:lpstr>
      <vt:lpstr>Cultural influences</vt:lpstr>
      <vt:lpstr>Communication across the life span</vt:lpstr>
      <vt:lpstr>Patient-nurse interview: building the framework</vt:lpstr>
      <vt:lpstr>Impaired communication</vt:lpstr>
      <vt:lpstr>Impaired communication</vt:lpstr>
      <vt:lpstr>Subjective versus objective information</vt:lpstr>
      <vt:lpstr>techniques</vt:lpstr>
      <vt:lpstr>Self-disclosure</vt:lpstr>
      <vt:lpstr>confrontation</vt:lpstr>
      <vt:lpstr>Decision making &amp; prioritization TLO 3.3a</vt:lpstr>
      <vt:lpstr>Is your patient breathing and pumping blood?</vt:lpstr>
      <vt:lpstr>Help! 30 second evaluation </vt:lpstr>
      <vt:lpstr>Maslow’s hierarchy of needs</vt:lpstr>
      <vt:lpstr>Planning and organizing</vt:lpstr>
      <vt:lpstr>Time management</vt:lpstr>
      <vt:lpstr>Scope of practice</vt:lpstr>
      <vt:lpstr>Ask yourself this…</vt:lpstr>
      <vt:lpstr>Monkey wrenches</vt:lpstr>
      <vt:lpstr>Teaching TLO 3.4a</vt:lpstr>
      <vt:lpstr>Patient education</vt:lpstr>
      <vt:lpstr>Teaching and learning</vt:lpstr>
      <vt:lpstr>Domains of learning</vt:lpstr>
      <vt:lpstr>Developmental stages and learning</vt:lpstr>
      <vt:lpstr>Ask yourself…</vt:lpstr>
      <vt:lpstr>Teaching learning principles</vt:lpstr>
      <vt:lpstr>Teaching learning principles</vt:lpstr>
      <vt:lpstr>Health care literacy</vt:lpstr>
      <vt:lpstr>A few statistics</vt:lpstr>
      <vt:lpstr>Aids in communication: pictograms</vt:lpstr>
      <vt:lpstr>5 steps to improved health literacy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Microsoft account</dc:creator>
  <cp:lastModifiedBy>Ann E Bancroft</cp:lastModifiedBy>
  <cp:revision>48</cp:revision>
  <dcterms:created xsi:type="dcterms:W3CDTF">2015-09-20T22:33:45Z</dcterms:created>
  <dcterms:modified xsi:type="dcterms:W3CDTF">2015-09-30T17:04:42Z</dcterms:modified>
</cp:coreProperties>
</file>